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10012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850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970145" y="9651186"/>
            <a:ext cx="1030091" cy="20743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651186"/>
            <a:ext cx="1654022" cy="20743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0559" y="9846258"/>
            <a:ext cx="141020" cy="1989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206502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4736" y="66547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012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850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5731" y="1216405"/>
            <a:ext cx="6723380" cy="4296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44064">
              <a:lnSpc>
                <a:spcPct val="100000"/>
              </a:lnSpc>
            </a:pPr>
            <a:r>
              <a:rPr dirty="0" smtClean="0" sz="1800" spc="-10">
                <a:latin typeface="Andalus"/>
                <a:cs typeface="Andalus"/>
              </a:rPr>
              <a:t>In</a:t>
            </a:r>
            <a:r>
              <a:rPr dirty="0" smtClean="0" sz="1800" spc="0">
                <a:latin typeface="Andalus"/>
                <a:cs typeface="Andalus"/>
              </a:rPr>
              <a:t>t</a:t>
            </a:r>
            <a:r>
              <a:rPr dirty="0" smtClean="0" sz="1800" spc="-10">
                <a:latin typeface="Andalus"/>
                <a:cs typeface="Andalus"/>
              </a:rPr>
              <a:t>r</a:t>
            </a:r>
            <a:r>
              <a:rPr dirty="0" smtClean="0" sz="1800" spc="-25">
                <a:latin typeface="Andalus"/>
                <a:cs typeface="Andalus"/>
              </a:rPr>
              <a:t>o</a:t>
            </a:r>
            <a:r>
              <a:rPr dirty="0" smtClean="0" sz="1800" spc="0">
                <a:latin typeface="Andalus"/>
                <a:cs typeface="Andalus"/>
              </a:rPr>
              <a:t>d</a:t>
            </a:r>
            <a:r>
              <a:rPr dirty="0" smtClean="0" sz="1800" spc="10">
                <a:latin typeface="Andalus"/>
                <a:cs typeface="Andalus"/>
              </a:rPr>
              <a:t>u</a:t>
            </a:r>
            <a:r>
              <a:rPr dirty="0" smtClean="0" sz="1800" spc="-10">
                <a:latin typeface="Andalus"/>
                <a:cs typeface="Andalus"/>
              </a:rPr>
              <a:t>ction</a:t>
            </a:r>
            <a:r>
              <a:rPr dirty="0" smtClean="0" sz="1800" spc="5">
                <a:latin typeface="Andalus"/>
                <a:cs typeface="Andalus"/>
              </a:rPr>
              <a:t> </a:t>
            </a:r>
            <a:r>
              <a:rPr dirty="0" smtClean="0" sz="1800" spc="-10">
                <a:latin typeface="Andalus"/>
                <a:cs typeface="Andalus"/>
              </a:rPr>
              <a:t>and</a:t>
            </a:r>
            <a:r>
              <a:rPr dirty="0" smtClean="0" sz="1800" spc="-10">
                <a:latin typeface="Andalus"/>
                <a:cs typeface="Andalus"/>
              </a:rPr>
              <a:t> </a:t>
            </a:r>
            <a:r>
              <a:rPr dirty="0" smtClean="0" sz="1800" spc="5">
                <a:latin typeface="Andalus"/>
                <a:cs typeface="Andalus"/>
              </a:rPr>
              <a:t>D</a:t>
            </a:r>
            <a:r>
              <a:rPr dirty="0" smtClean="0" sz="1800" spc="-10">
                <a:latin typeface="Andalus"/>
                <a:cs typeface="Andalus"/>
              </a:rPr>
              <a:t>ef</a:t>
            </a:r>
            <a:r>
              <a:rPr dirty="0" smtClean="0" sz="1800" spc="0">
                <a:latin typeface="Andalus"/>
                <a:cs typeface="Andalus"/>
              </a:rPr>
              <a:t>i</a:t>
            </a:r>
            <a:r>
              <a:rPr dirty="0" smtClean="0" sz="1800" spc="0">
                <a:latin typeface="Andalus"/>
                <a:cs typeface="Andalus"/>
              </a:rPr>
              <a:t>n</a:t>
            </a:r>
            <a:r>
              <a:rPr dirty="0" smtClean="0" sz="1800" spc="5">
                <a:latin typeface="Andalus"/>
                <a:cs typeface="Andalus"/>
              </a:rPr>
              <a:t>i</a:t>
            </a:r>
            <a:r>
              <a:rPr dirty="0" smtClean="0" sz="1800" spc="-10">
                <a:latin typeface="Andalus"/>
                <a:cs typeface="Andalus"/>
              </a:rPr>
              <a:t>t</a:t>
            </a:r>
            <a:r>
              <a:rPr dirty="0" smtClean="0" sz="1800" spc="0">
                <a:latin typeface="Andalus"/>
                <a:cs typeface="Andalus"/>
              </a:rPr>
              <a:t>i</a:t>
            </a:r>
            <a:r>
              <a:rPr dirty="0" smtClean="0" sz="1800" spc="-15">
                <a:latin typeface="Andalus"/>
                <a:cs typeface="Andalus"/>
              </a:rPr>
              <a:t>o</a:t>
            </a:r>
            <a:r>
              <a:rPr dirty="0" smtClean="0" sz="1800" spc="-10">
                <a:latin typeface="Andalus"/>
                <a:cs typeface="Andalus"/>
              </a:rPr>
              <a:t>ns</a:t>
            </a:r>
            <a:endParaRPr sz="1800">
              <a:latin typeface="Andalus"/>
              <a:cs typeface="Andalus"/>
            </a:endParaRPr>
          </a:p>
          <a:p>
            <a:pPr>
              <a:lnSpc>
                <a:spcPts val="700"/>
              </a:lnSpc>
              <a:spcBef>
                <a:spcPts val="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28956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puter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em</a:t>
            </a:r>
            <a:endParaRPr sz="1400">
              <a:latin typeface="Times New Roman"/>
              <a:cs typeface="Times New Roman"/>
            </a:endParaRPr>
          </a:p>
          <a:p>
            <a:pPr algn="just" marL="60960" marR="12700">
              <a:lnSpc>
                <a:spcPts val="138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put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onic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vice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kind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info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manner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input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then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orm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make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isions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ster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human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 of:-</a:t>
            </a:r>
            <a:endParaRPr sz="1200">
              <a:latin typeface="Times New Roman"/>
              <a:cs typeface="Times New Roman"/>
            </a:endParaRPr>
          </a:p>
          <a:p>
            <a:pPr algn="just" marL="60960" marR="13335">
              <a:lnSpc>
                <a:spcPts val="1380"/>
              </a:lnSpc>
              <a:buFont typeface="Times New Roman"/>
              <a:buAutoNum type="arabicParenR"/>
              <a:tabLst>
                <a:tab pos="227329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Hard</a:t>
            </a:r>
            <a:r>
              <a:rPr dirty="0" smtClean="0" sz="1200" spc="10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rious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vic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omprisi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disks,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ROM,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its.</a:t>
            </a:r>
            <a:endParaRPr sz="1200">
              <a:latin typeface="Times New Roman"/>
              <a:cs typeface="Times New Roman"/>
            </a:endParaRPr>
          </a:p>
          <a:p>
            <a:pPr algn="just" marL="226060" marR="3696335" indent="-165100">
              <a:lnSpc>
                <a:spcPts val="1345"/>
              </a:lnSpc>
              <a:buFont typeface="Times New Roman"/>
              <a:buAutoNum type="arabicParenR"/>
              <a:tabLst>
                <a:tab pos="22606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So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twa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e: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run on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4"/>
              </a:spcBef>
            </a:pPr>
            <a:endParaRPr sz="1300"/>
          </a:p>
          <a:p>
            <a:pPr algn="just" marL="60960" marR="14604">
              <a:lnSpc>
                <a:spcPct val="962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(also</a:t>
            </a:r>
            <a:r>
              <a:rPr dirty="0" smtClean="0" sz="1200" spc="14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-1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appli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ations) </a:t>
            </a:r>
            <a:r>
              <a:rPr dirty="0" smtClean="0" sz="1200" spc="-14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mming</a:t>
            </a:r>
            <a:r>
              <a:rPr dirty="0" smtClean="0" sz="1200" spc="0">
                <a:latin typeface="Times New Roman"/>
                <a:cs typeface="Times New Roman"/>
              </a:rPr>
              <a:t> 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tell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do,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thi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solve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math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roblems;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3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Bro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&amp;</a:t>
            </a:r>
            <a:r>
              <a:rPr dirty="0" smtClean="0" sz="1200" spc="0">
                <a:latin typeface="Times New Roman"/>
                <a:cs typeface="Times New Roman"/>
              </a:rPr>
              <a:t> Em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 Cli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2"/>
              </a:spcBef>
            </a:pPr>
            <a:endParaRPr sz="1000"/>
          </a:p>
          <a:p>
            <a:pPr algn="just" marL="60960" marR="15240">
              <a:lnSpc>
                <a:spcPts val="139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solution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probl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algori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15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;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steps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probl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to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solv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1"/>
              </a:spcBef>
            </a:pPr>
            <a:endParaRPr sz="950"/>
          </a:p>
          <a:p>
            <a:pPr marL="241300" marR="15240">
              <a:lnSpc>
                <a:spcPts val="138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</a:t>
            </a:r>
            <a:r>
              <a:rPr dirty="0" smtClean="0" sz="1200" spc="-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guag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man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 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to thr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algn="just" marL="12700" marR="2905125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1-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Low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 :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in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">
                <a:latin typeface="Times New Roman"/>
                <a:cs typeface="Times New Roman"/>
              </a:rPr>
              <a:t>"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s"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241300" marR="14604">
              <a:lnSpc>
                <a:spcPts val="1380"/>
              </a:lnSpc>
              <a:spcBef>
                <a:spcPts val="35"/>
              </a:spcBef>
            </a:pP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ode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string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0s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1s,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fo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ful instru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c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ta</a:t>
            </a:r>
            <a:r>
              <a:rPr dirty="0" smtClean="0" sz="1200" spc="5">
                <a:latin typeface="Times New Roman"/>
                <a:cs typeface="Times New Roman"/>
              </a:rPr>
              <a:t>k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331" y="7204836"/>
            <a:ext cx="6490335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Ass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bly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guage</a:t>
            </a:r>
            <a:r>
              <a:rPr dirty="0" smtClean="0" sz="1200" spc="8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ASM),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lev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human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nslation of the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331" y="7543164"/>
            <a:ext cx="177800" cy="720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01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02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03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04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3" y="7555356"/>
            <a:ext cx="508634" cy="708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AD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ADD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5731" y="8256777"/>
            <a:ext cx="6724015" cy="1234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5240" indent="-228600">
              <a:lnSpc>
                <a:spcPts val="1380"/>
              </a:lnSpc>
              <a:buFont typeface="Times New Roman"/>
              <a:buAutoNum type="arabicPlain" startAt="2"/>
              <a:tabLst>
                <a:tab pos="241300" algn="l"/>
              </a:tabLst>
            </a:pP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dle 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l: 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- 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As </a:t>
            </a:r>
            <a:r>
              <a:rPr dirty="0" smtClean="0" sz="1200" spc="5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+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+ </a:t>
            </a:r>
            <a:r>
              <a:rPr dirty="0" smtClean="0" sz="1200" spc="4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nd </a:t>
            </a:r>
            <a:r>
              <a:rPr dirty="0" smtClean="0" sz="1200" spc="5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J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va </a:t>
            </a:r>
            <a:r>
              <a:rPr dirty="0" smtClean="0" sz="1200" spc="4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 </a:t>
            </a:r>
            <a:r>
              <a:rPr dirty="0" smtClean="0" sz="1200" spc="6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whi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 </a:t>
            </a:r>
            <a:r>
              <a:rPr dirty="0" smtClean="0" sz="1200" spc="4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 </a:t>
            </a:r>
            <a:r>
              <a:rPr dirty="0" smtClean="0" sz="1200" spc="4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tion </a:t>
            </a:r>
            <a:r>
              <a:rPr dirty="0" smtClean="0" sz="1200" spc="7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b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tw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 </a:t>
            </a:r>
            <a:r>
              <a:rPr dirty="0" smtClean="0" sz="1200" spc="5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low </a:t>
            </a:r>
            <a:r>
              <a:rPr dirty="0" smtClean="0" sz="1200" spc="4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 </a:t>
            </a:r>
            <a:r>
              <a:rPr dirty="0" smtClean="0" sz="1200" spc="4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ge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 instru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tions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nd hi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 le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v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 l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 instru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 marL="241300" marR="15240" indent="-228600">
              <a:lnSpc>
                <a:spcPts val="1380"/>
              </a:lnSpc>
              <a:buFont typeface="Times New Roman"/>
              <a:buAutoNum type="arabicPlain" startAt="2"/>
              <a:tabLst>
                <a:tab pos="24130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High </a:t>
            </a:r>
            <a:r>
              <a:rPr dirty="0" smtClean="0" sz="1200" spc="-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: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As </a:t>
            </a:r>
            <a:r>
              <a:rPr dirty="0" smtClean="0" sz="1200" spc="-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B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sic, </a:t>
            </a:r>
            <a:r>
              <a:rPr dirty="0" smtClean="0" sz="1200" spc="-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5">
                <a:solidFill>
                  <a:srgbClr val="272425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l, </a:t>
            </a:r>
            <a:r>
              <a:rPr dirty="0" smtClean="0" sz="1200" spc="-7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F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ORTRA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…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tc. </a:t>
            </a:r>
            <a:r>
              <a:rPr dirty="0" smtClean="0" sz="1200" spc="-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whi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 </a:t>
            </a:r>
            <a:r>
              <a:rPr dirty="0" smtClean="0" sz="1200" spc="-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a </a:t>
            </a:r>
            <a:r>
              <a:rPr dirty="0" smtClean="0" sz="1200" spc="-9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 </a:t>
            </a:r>
            <a:r>
              <a:rPr dirty="0" smtClean="0" sz="1200" spc="-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tr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nslat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into </a:t>
            </a:r>
            <a:r>
              <a:rPr dirty="0" smtClean="0" sz="1200" spc="-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r </a:t>
            </a:r>
            <a:r>
              <a:rPr dirty="0" smtClean="0" sz="1200" spc="-9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more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 ma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hine l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ge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instructions.</a:t>
            </a:r>
            <a:endParaRPr sz="1200">
              <a:latin typeface="Times New Roman"/>
              <a:cs typeface="Times New Roman"/>
            </a:endParaRPr>
          </a:p>
          <a:p>
            <a:pPr marL="241300" marR="12700">
              <a:lnSpc>
                <a:spcPts val="1380"/>
              </a:lnSpc>
            </a:pPr>
            <a:r>
              <a:rPr dirty="0" smtClean="0" sz="1200">
                <a:solidFill>
                  <a:srgbClr val="272425"/>
                </a:solidFill>
                <a:latin typeface="Times New Roman"/>
                <a:cs typeface="Times New Roman"/>
              </a:rPr>
              <a:t>The</a:t>
            </a:r>
            <a:r>
              <a:rPr dirty="0" smtClean="0" sz="1200" spc="7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i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10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nd</a:t>
            </a:r>
            <a:r>
              <a:rPr dirty="0" smtClean="0" sz="1200" spc="8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middle</a:t>
            </a:r>
            <a:r>
              <a:rPr dirty="0" smtClean="0" sz="1200" spc="8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</a:t>
            </a:r>
            <a:r>
              <a:rPr dirty="0" smtClean="0" sz="1200" spc="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8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7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tr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nsla</a:t>
            </a:r>
            <a:r>
              <a:rPr dirty="0" smtClean="0" sz="1200" spc="10">
                <a:solidFill>
                  <a:srgbClr val="272425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8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into</a:t>
            </a:r>
            <a:r>
              <a:rPr dirty="0" smtClean="0" sz="1200" spc="8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hine</a:t>
            </a:r>
            <a:r>
              <a:rPr dirty="0" smtClean="0" sz="1200" spc="8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la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n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ge</a:t>
            </a:r>
            <a:r>
              <a:rPr dirty="0" smtClean="0" sz="1200" spc="114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whi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h</a:t>
            </a:r>
            <a:r>
              <a:rPr dirty="0" smtClean="0" sz="1200" spc="9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is</a:t>
            </a:r>
            <a:r>
              <a:rPr dirty="0" smtClean="0" sz="1200" spc="9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made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 up of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bina</a:t>
            </a:r>
            <a:r>
              <a:rPr dirty="0" smtClean="0" sz="1200" spc="15">
                <a:solidFill>
                  <a:srgbClr val="272425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25">
                <a:solidFill>
                  <a:srgbClr val="272425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od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d instr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u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tions, th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 is used di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tly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20">
                <a:solidFill>
                  <a:srgbClr val="272425"/>
                </a:solidFill>
                <a:latin typeface="Times New Roman"/>
                <a:cs typeface="Times New Roman"/>
              </a:rPr>
              <a:t>b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y</a:t>
            </a:r>
            <a:r>
              <a:rPr dirty="0" smtClean="0" sz="1200" spc="-2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the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r c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ll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d</a:t>
            </a:r>
            <a:r>
              <a:rPr dirty="0" smtClean="0" sz="1200" spc="3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5">
                <a:solidFill>
                  <a:srgbClr val="272425"/>
                </a:solidFill>
                <a:latin typeface="Times New Roman"/>
                <a:cs typeface="Times New Roman"/>
              </a:rPr>
              <a:t>c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ompiler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pr</a:t>
            </a:r>
            <a:r>
              <a:rPr dirty="0" smtClean="0" sz="1200" spc="5">
                <a:solidFill>
                  <a:srgbClr val="272425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-15">
                <a:solidFill>
                  <a:srgbClr val="272425"/>
                </a:solidFill>
                <a:latin typeface="Times New Roman"/>
                <a:cs typeface="Times New Roman"/>
              </a:rPr>
              <a:t>g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10">
                <a:solidFill>
                  <a:srgbClr val="272425"/>
                </a:solidFill>
                <a:latin typeface="Times New Roman"/>
                <a:cs typeface="Times New Roman"/>
              </a:rPr>
              <a:t>a</a:t>
            </a:r>
            <a:r>
              <a:rPr dirty="0" smtClean="0" sz="1200" spc="0">
                <a:solidFill>
                  <a:srgbClr val="272425"/>
                </a:solidFill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marL="6096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A Compil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a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ogram used to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nslate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time, into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 code.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7031" y="5507735"/>
            <a:ext cx="6365748" cy="1699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6588" y="426211"/>
            <a:ext cx="6732905" cy="5385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70485" marR="601027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70485" marR="116839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                       </a:t>
            </a:r>
            <a:r>
              <a:rPr dirty="0" smtClean="0" sz="1600" spc="7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29908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Hi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++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u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  <a:p>
            <a:pPr algn="just" marL="70485" marR="13970">
              <a:lnSpc>
                <a:spcPts val="1380"/>
              </a:lnSpc>
              <a:spcBef>
                <a:spcPts val="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1970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rn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nnis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Rit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hie,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C.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old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2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were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.)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 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go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mind: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ms.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1980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ja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Stroustrup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on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'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Class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"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improv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 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</a:t>
            </a:r>
            <a:r>
              <a:rPr dirty="0" smtClean="0" sz="1200" spc="-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tant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improv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ramming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Enh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</a:t>
            </a:r>
            <a:r>
              <a:rPr dirty="0" smtClean="0" sz="1200" spc="0">
                <a:latin typeface="Times New Roman"/>
                <a:cs typeface="Times New Roman"/>
              </a:rPr>
              <a:t> 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ori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pts 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like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virtu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ons, 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0">
                <a:latin typeface="Times New Roman"/>
                <a:cs typeface="Times New Roman"/>
              </a:rPr>
              <a:t> 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Tod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dless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C</a:t>
            </a:r>
            <a:r>
              <a:rPr dirty="0" smtClean="0" sz="1200" spc="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ost pow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vised.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0"/>
              </a:spcBef>
            </a:pPr>
            <a:endParaRPr sz="1300"/>
          </a:p>
          <a:p>
            <a:pPr marL="299085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3-  </a:t>
            </a:r>
            <a:r>
              <a:rPr dirty="0" smtClean="0" sz="1200" spc="-10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from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cept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ecu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70485" marR="14604">
              <a:lnSpc>
                <a:spcPts val="138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lev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using lette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find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0">
                <a:latin typeface="Times New Roman"/>
                <a:cs typeface="Times New Roman"/>
              </a:rPr>
              <a:t> 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rd.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lo</a:t>
            </a:r>
            <a:r>
              <a:rPr dirty="0" smtClean="0" sz="1200" spc="5" i="1">
                <a:latin typeface="Times New Roman"/>
                <a:cs typeface="Times New Roman"/>
              </a:rPr>
              <a:t>w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lev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l </a:t>
            </a:r>
            <a:r>
              <a:rPr dirty="0" smtClean="0" sz="1200" spc="-4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language </a:t>
            </a:r>
            <a:r>
              <a:rPr dirty="0" smtClean="0" sz="1200" spc="-5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ma</a:t>
            </a:r>
            <a:r>
              <a:rPr dirty="0" smtClean="0" sz="1200" spc="-10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hine </a:t>
            </a:r>
            <a:r>
              <a:rPr dirty="0" smtClean="0" sz="1200" spc="-40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So,</a:t>
            </a:r>
            <a:endParaRPr sz="1200">
              <a:latin typeface="Times New Roman"/>
              <a:cs typeface="Times New Roman"/>
            </a:endParaRPr>
          </a:p>
          <a:p>
            <a:pPr algn="just" marL="70485" marR="22733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 und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mations</a:t>
            </a:r>
            <a:r>
              <a:rPr dirty="0" smtClean="0" sz="1200" spc="1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algn="just" marL="242570" marR="13335" indent="-230504">
              <a:lnSpc>
                <a:spcPts val="1380"/>
              </a:lnSpc>
              <a:spcBef>
                <a:spcPts val="35"/>
              </a:spcBef>
              <a:buFont typeface="Times New Roman"/>
              <a:buAutoNum type="arabicPlain"/>
              <a:tabLst>
                <a:tab pos="24257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Editi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file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idea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10" b="1">
                <a:latin typeface="Times New Roman"/>
                <a:cs typeface="Times New Roman"/>
              </a:rPr>
              <a:t>x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ditor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ntaining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Code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known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ontaining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sou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242570" marR="206375" indent="-230504">
              <a:lnSpc>
                <a:spcPts val="1345"/>
              </a:lnSpc>
              <a:buFont typeface="Times New Roman"/>
              <a:buAutoNum type="arabicPlain"/>
              <a:tabLst>
                <a:tab pos="24257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Pr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pro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ssing</a:t>
            </a:r>
            <a:r>
              <a:rPr dirty="0" smtClean="0" sz="1200" spc="-5" i="1">
                <a:latin typeface="Times New Roman"/>
                <a:cs typeface="Times New Roman"/>
              </a:rPr>
              <a:t>: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hich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some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modifi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to the 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ompile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242570" marR="12700" indent="-230504">
              <a:lnSpc>
                <a:spcPts val="1380"/>
              </a:lnSpc>
              <a:buFont typeface="Times New Roman"/>
              <a:buAutoNum type="arabicPlain"/>
              <a:tabLst>
                <a:tab pos="24257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C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pil</a:t>
            </a:r>
            <a:r>
              <a:rPr dirty="0" smtClean="0" sz="1200" spc="-10" b="1" i="1">
                <a:latin typeface="Times New Roman"/>
                <a:cs typeface="Times New Roman"/>
              </a:rPr>
              <a:t>i</a:t>
            </a:r>
            <a:r>
              <a:rPr dirty="0" smtClean="0" sz="1200" spc="0" b="1" i="1">
                <a:latin typeface="Times New Roman"/>
                <a:cs typeface="Times New Roman"/>
              </a:rPr>
              <a:t>ng: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Translates 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source 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10" i="1">
                <a:latin typeface="Times New Roman"/>
                <a:cs typeface="Times New Roman"/>
              </a:rPr>
              <a:t>d</a:t>
            </a:r>
            <a:r>
              <a:rPr dirty="0" smtClean="0" sz="1200" spc="0" i="1">
                <a:latin typeface="Times New Roman"/>
                <a:cs typeface="Times New Roman"/>
              </a:rPr>
              <a:t>e 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into </a:t>
            </a:r>
            <a:r>
              <a:rPr dirty="0" smtClean="0" sz="1200" spc="35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obje</a:t>
            </a:r>
            <a:r>
              <a:rPr dirty="0" smtClean="0" sz="1200" spc="-10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t </a:t>
            </a:r>
            <a:r>
              <a:rPr dirty="0" smtClean="0" sz="1200" spc="3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ode </a:t>
            </a:r>
            <a:r>
              <a:rPr dirty="0" smtClean="0" sz="1200" spc="1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(</a:t>
            </a:r>
            <a:r>
              <a:rPr dirty="0" smtClean="0" sz="1200" spc="5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hi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e </a:t>
            </a:r>
            <a:r>
              <a:rPr dirty="0" smtClean="0" sz="1200" spc="1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od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)</a:t>
            </a:r>
            <a:r>
              <a:rPr dirty="0" smtClean="0" sz="1200" spc="15" b="1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Ch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s 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for </a:t>
            </a:r>
            <a:r>
              <a:rPr dirty="0" smtClean="0" sz="1200" spc="30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0" b="1" i="1">
                <a:latin typeface="Times New Roman"/>
                <a:cs typeface="Times New Roman"/>
              </a:rPr>
              <a:t>ntax </a:t>
            </a:r>
            <a:r>
              <a:rPr dirty="0" smtClean="0" sz="1200" spc="2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rr</a:t>
            </a:r>
            <a:r>
              <a:rPr dirty="0" smtClean="0" sz="1200" spc="10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rs </a:t>
            </a:r>
            <a:r>
              <a:rPr dirty="0" smtClean="0" sz="1200" spc="30" b="1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242570">
              <a:lnSpc>
                <a:spcPts val="1405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warni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gs</a:t>
            </a:r>
            <a:endParaRPr sz="1200">
              <a:latin typeface="Times New Roman"/>
              <a:cs typeface="Times New Roman"/>
            </a:endParaRPr>
          </a:p>
          <a:p>
            <a:pPr algn="just" marL="242570" marR="12700" indent="-230504">
              <a:lnSpc>
                <a:spcPts val="1380"/>
              </a:lnSpc>
              <a:spcBef>
                <a:spcPts val="10"/>
              </a:spcBef>
              <a:buFont typeface="Times New Roman"/>
              <a:buAutoNum type="arabicPlain" startAt="4"/>
              <a:tabLst>
                <a:tab pos="24257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Linki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g: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Combin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utable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hine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.The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stan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other</a:t>
            </a:r>
            <a:r>
              <a:rPr dirty="0" smtClean="0" sz="1200" spc="0">
                <a:latin typeface="Times New Roman"/>
                <a:cs typeface="Times New Roman"/>
              </a:rPr>
              <a:t> libr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or obj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fil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that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algn="just" marL="242570" marR="3769995" indent="-230504">
              <a:lnSpc>
                <a:spcPts val="1345"/>
              </a:lnSpc>
              <a:buFont typeface="Times New Roman"/>
              <a:buAutoNum type="arabicPlain" startAt="4"/>
              <a:tabLst>
                <a:tab pos="242570" algn="l"/>
              </a:tabLst>
            </a:pPr>
            <a:r>
              <a:rPr dirty="0" smtClean="0" sz="1200" spc="0" b="1" i="1">
                <a:latin typeface="Times New Roman"/>
                <a:cs typeface="Times New Roman"/>
              </a:rPr>
              <a:t>Loading: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loading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into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12700" marR="475869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6-  </a:t>
            </a:r>
            <a:r>
              <a:rPr dirty="0" smtClean="0" sz="1200" spc="-9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Run</a:t>
            </a:r>
            <a:r>
              <a:rPr dirty="0" smtClean="0" sz="1200" spc="-10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g:</a:t>
            </a:r>
            <a:r>
              <a:rPr dirty="0" smtClean="0" sz="1200" spc="-5" b="1" i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Run the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4004" y="5806439"/>
            <a:ext cx="5972580" cy="1533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863084" y="5919215"/>
            <a:ext cx="129539" cy="108203"/>
          </a:xfrm>
          <a:custGeom>
            <a:avLst/>
            <a:gdLst/>
            <a:ahLst/>
            <a:cxnLst/>
            <a:rect l="l" t="t" r="r" b="b"/>
            <a:pathLst>
              <a:path w="129539" h="108203">
                <a:moveTo>
                  <a:pt x="0" y="108203"/>
                </a:moveTo>
                <a:lnTo>
                  <a:pt x="129539" y="108203"/>
                </a:lnTo>
                <a:lnTo>
                  <a:pt x="129539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65581" y="7663433"/>
            <a:ext cx="3764279" cy="1886712"/>
          </a:xfrm>
          <a:custGeom>
            <a:avLst/>
            <a:gdLst/>
            <a:ahLst/>
            <a:cxnLst/>
            <a:rect l="l" t="t" r="r" b="b"/>
            <a:pathLst>
              <a:path w="3764279" h="1886711">
                <a:moveTo>
                  <a:pt x="0" y="1886712"/>
                </a:moveTo>
                <a:lnTo>
                  <a:pt x="3764279" y="1886712"/>
                </a:lnTo>
                <a:lnTo>
                  <a:pt x="3764279" y="0"/>
                </a:lnTo>
                <a:lnTo>
                  <a:pt x="0" y="0"/>
                </a:lnTo>
                <a:lnTo>
                  <a:pt x="0" y="1886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65581" y="7663433"/>
            <a:ext cx="3764279" cy="1886712"/>
          </a:xfrm>
          <a:custGeom>
            <a:avLst/>
            <a:gdLst/>
            <a:ahLst/>
            <a:cxnLst/>
            <a:rect l="l" t="t" r="r" b="b"/>
            <a:pathLst>
              <a:path w="3764279" h="1886711">
                <a:moveTo>
                  <a:pt x="0" y="1886712"/>
                </a:moveTo>
                <a:lnTo>
                  <a:pt x="3764279" y="1886712"/>
                </a:lnTo>
                <a:lnTo>
                  <a:pt x="3764279" y="0"/>
                </a:lnTo>
                <a:lnTo>
                  <a:pt x="0" y="0"/>
                </a:lnTo>
                <a:lnTo>
                  <a:pt x="0" y="1886712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7355713"/>
            <a:ext cx="3469640" cy="2124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08077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h</a:t>
            </a:r>
            <a:r>
              <a:rPr dirty="0" smtClean="0" sz="1200" spc="-10">
                <a:latin typeface="Andalus"/>
                <a:cs typeface="Andalus"/>
              </a:rPr>
              <a:t>e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ain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tructure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of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5">
                <a:latin typeface="Andalus"/>
                <a:cs typeface="Andalus"/>
              </a:rPr>
              <a:t>+</a:t>
            </a:r>
            <a:r>
              <a:rPr dirty="0" smtClean="0" sz="1200" spc="-10">
                <a:latin typeface="Andalus"/>
                <a:cs typeface="Andalus"/>
              </a:rPr>
              <a:t>+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prog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am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-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1300"/>
              </a:lnSpc>
              <a:spcBef>
                <a:spcPts val="32"/>
              </a:spcBef>
            </a:pPr>
            <a:endParaRPr sz="1300"/>
          </a:p>
          <a:p>
            <a:pPr marL="755015" indent="-451484">
              <a:lnSpc>
                <a:spcPct val="10000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// 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ription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#include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(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ssor di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int main (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5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Pro</a:t>
            </a:r>
            <a:r>
              <a:rPr dirty="0" smtClean="0" sz="1200" spc="-2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(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bo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);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de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tions;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tions;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utable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ment;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turn 0</a:t>
            </a:r>
            <a:endParaRPr sz="1200">
              <a:latin typeface="Times New Roman"/>
              <a:cs typeface="Times New Roman"/>
            </a:endParaRPr>
          </a:p>
          <a:p>
            <a:pPr marL="755015" indent="-451484">
              <a:lnSpc>
                <a:spcPts val="1380"/>
              </a:lnSpc>
              <a:buFont typeface="Times New Roman"/>
              <a:buAutoNum type="arabicPeriod"/>
              <a:tabLst>
                <a:tab pos="7550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}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9299143"/>
            <a:ext cx="377317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6674484" cy="3201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0964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1557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                       </a:t>
            </a:r>
            <a:r>
              <a:rPr dirty="0" smtClean="0" sz="1600" spc="7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"/>
              </a:spcBef>
            </a:pPr>
            <a:endParaRPr sz="1200"/>
          </a:p>
          <a:p>
            <a:pPr marL="12700" marR="1778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ripti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lp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ontent.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mprove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ompile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ment.</a:t>
            </a:r>
            <a:endParaRPr sz="1200">
              <a:latin typeface="Times New Roman"/>
              <a:cs typeface="Times New Roman"/>
            </a:endParaRPr>
          </a:p>
          <a:p>
            <a:pPr algn="just" marL="12700" marR="6166485">
              <a:lnSpc>
                <a:spcPts val="1345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(2)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Comm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10">
                <a:latin typeface="Times New Roman"/>
                <a:cs typeface="Times New Roman"/>
              </a:rPr>
              <a:t>#</a:t>
            </a:r>
            <a:r>
              <a:rPr dirty="0" smtClean="0" sz="1200" spc="0">
                <a:latin typeface="Times New Roman"/>
                <a:cs typeface="Times New Roman"/>
              </a:rPr>
              <a:t>')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5" b="1">
                <a:latin typeface="Times New Roman"/>
                <a:cs typeface="Times New Roman"/>
              </a:rPr>
              <a:t>"</a:t>
            </a: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ssor </a:t>
            </a:r>
            <a:r>
              <a:rPr dirty="0" smtClean="0" sz="1200" spc="-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"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#i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de </a:t>
            </a:r>
            <a:r>
              <a:rPr dirty="0" smtClean="0" sz="1200" spc="-3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tive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tells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ompiler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include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isting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includ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then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0">
                <a:latin typeface="Times New Roman"/>
                <a:cs typeface="Times New Roman"/>
              </a:rPr>
              <a:t> the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ogr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do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 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lude 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these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ts or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thing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"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this file</a:t>
            </a:r>
            <a:endParaRPr sz="1200">
              <a:latin typeface="Times New Roman"/>
              <a:cs typeface="Times New Roman"/>
            </a:endParaRPr>
          </a:p>
          <a:p>
            <a:pPr algn="just" marL="13970" marR="4474845">
              <a:lnSpc>
                <a:spcPts val="1355"/>
              </a:lnSpc>
            </a:pPr>
            <a:r>
              <a:rPr dirty="0" smtClean="0" sz="1200" i="1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Stand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8"/>
              </a:spcBef>
            </a:pPr>
            <a:endParaRPr sz="1100"/>
          </a:p>
          <a:p>
            <a:pPr marL="469900" indent="-229235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portion of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Stand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9235">
              <a:lnSpc>
                <a:spcPts val="138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endParaRPr sz="1200">
              <a:latin typeface="Times New Roman"/>
              <a:cs typeface="Times New Roman"/>
            </a:endParaRPr>
          </a:p>
          <a:p>
            <a:pPr marL="469900" indent="-229235">
              <a:lnSpc>
                <a:spcPts val="138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finitions of 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rious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endParaRPr sz="1200">
              <a:latin typeface="Times New Roman"/>
              <a:cs typeface="Times New Roman"/>
            </a:endParaRPr>
          </a:p>
          <a:p>
            <a:pPr marL="469900" indent="-229235">
              <a:lnSpc>
                <a:spcPts val="138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 ne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those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9235">
              <a:lnSpc>
                <a:spcPts val="1380"/>
              </a:lnSpc>
              <a:spcBef>
                <a:spcPts val="3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file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.h </a:t>
            </a:r>
            <a:r>
              <a:rPr dirty="0" smtClean="0" sz="1200" spc="-10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&lt;</a:t>
            </a:r>
            <a:r>
              <a:rPr dirty="0" smtClean="0" sz="1200" spc="0">
                <a:latin typeface="Times New Roman"/>
                <a:cs typeface="Times New Roman"/>
              </a:rPr>
              <a:t>iostr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m.h&gt;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out,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obje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&lt;</a:t>
            </a:r>
            <a:r>
              <a:rPr dirty="0" smtClean="0" sz="1200" spc="0">
                <a:latin typeface="Times New Roman"/>
                <a:cs typeface="Times New Roman"/>
              </a:rPr>
              <a:t>math.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ontains 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oto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math libr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3610990"/>
            <a:ext cx="5702935" cy="925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 marL="372110" indent="-228600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37211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Stand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 input str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(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&gt;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ariableNam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1 </a:t>
            </a:r>
            <a:r>
              <a:rPr dirty="0" smtClean="0" sz="1200" spc="5">
                <a:latin typeface="Times New Roman"/>
                <a:cs typeface="Times New Roman"/>
              </a:rPr>
              <a:t>&gt;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ariableNam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2 </a:t>
            </a:r>
            <a:r>
              <a:rPr dirty="0" smtClean="0" sz="1200" spc="-5">
                <a:latin typeface="Times New Roman"/>
                <a:cs typeface="Times New Roman"/>
              </a:rPr>
              <a:t>&gt;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 i="1">
                <a:latin typeface="Times New Roman"/>
                <a:cs typeface="Times New Roman"/>
              </a:rPr>
              <a:t>ari</a:t>
            </a:r>
            <a:r>
              <a:rPr dirty="0" smtClean="0" sz="1200" spc="10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bleNam</a:t>
            </a:r>
            <a:r>
              <a:rPr dirty="0" smtClean="0" sz="1200" spc="-10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3 </a:t>
            </a:r>
            <a:r>
              <a:rPr dirty="0" smtClean="0" sz="1200" spc="0">
                <a:latin typeface="Times New Roman"/>
                <a:cs typeface="Times New Roman"/>
              </a:rPr>
              <a:t>;)</a:t>
            </a:r>
            <a:endParaRPr sz="1200">
              <a:latin typeface="Times New Roman"/>
              <a:cs typeface="Times New Roman"/>
            </a:endParaRPr>
          </a:p>
          <a:p>
            <a:pPr marL="372110" indent="-22860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37211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No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out</a:t>
            </a:r>
            <a:endParaRPr sz="12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10"/>
              </a:spcBef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4163" y="4356226"/>
            <a:ext cx="6312535" cy="185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Stand</a:t>
            </a:r>
            <a:r>
              <a:rPr dirty="0" smtClean="0" baseline="4629" sz="1800" spc="-15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rd</a:t>
            </a:r>
            <a:r>
              <a:rPr dirty="0" smtClean="0" baseline="4629" sz="1800" spc="20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output</a:t>
            </a:r>
            <a:r>
              <a:rPr dirty="0" smtClean="0" baseline="4629" sz="1800" spc="21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str</a:t>
            </a:r>
            <a:r>
              <a:rPr dirty="0" smtClean="0" baseline="4629" sz="1800" spc="7">
                <a:latin typeface="Times New Roman"/>
                <a:cs typeface="Times New Roman"/>
              </a:rPr>
              <a:t>e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m</a:t>
            </a:r>
            <a:r>
              <a:rPr dirty="0" smtClean="0" baseline="4629" sz="1800" spc="217">
                <a:latin typeface="Times New Roman"/>
                <a:cs typeface="Times New Roman"/>
              </a:rPr>
              <a:t> </a:t>
            </a:r>
            <a:r>
              <a:rPr dirty="0" smtClean="0" baseline="4629" sz="1800" spc="22">
                <a:latin typeface="Times New Roman"/>
                <a:cs typeface="Times New Roman"/>
              </a:rPr>
              <a:t>(</a:t>
            </a:r>
            <a:r>
              <a:rPr dirty="0" smtClean="0" baseline="4629" sz="1800" spc="-7" b="1">
                <a:latin typeface="Times New Roman"/>
                <a:cs typeface="Times New Roman"/>
              </a:rPr>
              <a:t>c</a:t>
            </a:r>
            <a:r>
              <a:rPr dirty="0" smtClean="0" baseline="4629" sz="1800" spc="0" b="1">
                <a:latin typeface="Times New Roman"/>
                <a:cs typeface="Times New Roman"/>
              </a:rPr>
              <a:t>out</a:t>
            </a:r>
            <a:r>
              <a:rPr dirty="0" smtClean="0" baseline="4629" sz="1800" spc="209" b="1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&lt;</a:t>
            </a:r>
            <a:r>
              <a:rPr dirty="0" smtClean="0" baseline="4629" sz="1800" spc="0">
                <a:latin typeface="Times New Roman"/>
                <a:cs typeface="Times New Roman"/>
              </a:rPr>
              <a:t>&lt;</a:t>
            </a:r>
            <a:r>
              <a:rPr dirty="0" smtClean="0" baseline="4629" sz="1800" spc="202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a</a:t>
            </a:r>
            <a:r>
              <a:rPr dirty="0" smtClean="0" baseline="4629" sz="1800" spc="21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stri</a:t>
            </a:r>
            <a:r>
              <a:rPr dirty="0" smtClean="0" baseline="4629" sz="1800" spc="15">
                <a:latin typeface="Times New Roman"/>
                <a:cs typeface="Times New Roman"/>
              </a:rPr>
              <a:t>n</a:t>
            </a:r>
            <a:r>
              <a:rPr dirty="0" smtClean="0" baseline="4629" sz="1800" spc="0">
                <a:latin typeface="Times New Roman"/>
                <a:cs typeface="Times New Roman"/>
              </a:rPr>
              <a:t>g</a:t>
            </a:r>
            <a:r>
              <a:rPr dirty="0" smtClean="0" baseline="4629" sz="1800" spc="195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or </a:t>
            </a:r>
            <a:r>
              <a:rPr dirty="0" smtClean="0" baseline="4629" sz="1800" spc="-225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 </a:t>
            </a:r>
            <a:r>
              <a:rPr dirty="0" smtClean="0" baseline="4629" sz="1800" spc="-209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e</a:t>
            </a:r>
            <a:r>
              <a:rPr dirty="0" smtClean="0" baseline="4629" sz="1800" spc="15">
                <a:latin typeface="Times New Roman"/>
                <a:cs typeface="Times New Roman"/>
              </a:rPr>
              <a:t>x</a:t>
            </a:r>
            <a:r>
              <a:rPr dirty="0" smtClean="0" baseline="4629" sz="1800" spc="0">
                <a:latin typeface="Times New Roman"/>
                <a:cs typeface="Times New Roman"/>
              </a:rPr>
              <a:t>pr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ssion</a:t>
            </a:r>
            <a:r>
              <a:rPr dirty="0" smtClean="0" baseline="4629" sz="1800" spc="209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;</a:t>
            </a:r>
            <a:r>
              <a:rPr dirty="0" smtClean="0" baseline="4629" sz="1800" spc="0">
                <a:latin typeface="Times New Roman"/>
                <a:cs typeface="Times New Roman"/>
              </a:rPr>
              <a:t>)  </a:t>
            </a:r>
            <a:r>
              <a:rPr dirty="0" smtClean="0" baseline="4629" sz="1800" spc="-30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or </a:t>
            </a:r>
            <a:r>
              <a:rPr dirty="0" smtClean="0" baseline="4629" sz="1800" spc="-225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(</a:t>
            </a:r>
            <a:r>
              <a:rPr dirty="0" smtClean="0" baseline="4629" sz="1800" spc="-7" b="1">
                <a:latin typeface="Times New Roman"/>
                <a:cs typeface="Times New Roman"/>
              </a:rPr>
              <a:t>c</a:t>
            </a:r>
            <a:r>
              <a:rPr dirty="0" smtClean="0" baseline="4629" sz="1800" spc="0" b="1">
                <a:latin typeface="Times New Roman"/>
                <a:cs typeface="Times New Roman"/>
              </a:rPr>
              <a:t>out </a:t>
            </a:r>
            <a:r>
              <a:rPr dirty="0" smtClean="0" baseline="4629" sz="1800" spc="-225" b="1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&lt;</a:t>
            </a:r>
            <a:r>
              <a:rPr dirty="0" smtClean="0" baseline="4629" sz="1800" spc="0">
                <a:latin typeface="Times New Roman"/>
                <a:cs typeface="Times New Roman"/>
              </a:rPr>
              <a:t>&lt;</a:t>
            </a:r>
            <a:r>
              <a:rPr dirty="0" smtClean="0" baseline="4629" sz="1800" spc="209">
                <a:latin typeface="Times New Roman"/>
                <a:cs typeface="Times New Roman"/>
              </a:rPr>
              <a:t> </a:t>
            </a:r>
            <a:r>
              <a:rPr dirty="0" smtClean="0" baseline="4629" sz="1800" spc="0" i="1">
                <a:latin typeface="Times New Roman"/>
                <a:cs typeface="Times New Roman"/>
              </a:rPr>
              <a:t>S</a:t>
            </a:r>
            <a:r>
              <a:rPr dirty="0" smtClean="0" sz="800" spc="0" i="1">
                <a:latin typeface="Times New Roman"/>
                <a:cs typeface="Times New Roman"/>
              </a:rPr>
              <a:t>1 </a:t>
            </a:r>
            <a:r>
              <a:rPr dirty="0" smtClean="0" sz="800" spc="50" i="1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&lt;&lt;</a:t>
            </a:r>
            <a:r>
              <a:rPr dirty="0" smtClean="0" baseline="4629" sz="1800" spc="0" i="1">
                <a:latin typeface="Times New Roman"/>
                <a:cs typeface="Times New Roman"/>
              </a:rPr>
              <a:t>S</a:t>
            </a:r>
            <a:r>
              <a:rPr dirty="0" smtClean="0" sz="800" spc="5" i="1">
                <a:latin typeface="Times New Roman"/>
                <a:cs typeface="Times New Roman"/>
              </a:rPr>
              <a:t>2</a:t>
            </a:r>
            <a:r>
              <a:rPr dirty="0" smtClean="0" baseline="4629" sz="1800" spc="7">
                <a:latin typeface="Times New Roman"/>
                <a:cs typeface="Times New Roman"/>
              </a:rPr>
              <a:t>&lt;</a:t>
            </a:r>
            <a:r>
              <a:rPr dirty="0" smtClean="0" baseline="4629" sz="1800" spc="-7">
                <a:latin typeface="Times New Roman"/>
                <a:cs typeface="Times New Roman"/>
              </a:rPr>
              <a:t>&lt;</a:t>
            </a:r>
            <a:r>
              <a:rPr dirty="0" smtClean="0" baseline="4629" sz="1800" spc="0" i="1">
                <a:latin typeface="Times New Roman"/>
                <a:cs typeface="Times New Roman"/>
              </a:rPr>
              <a:t>S</a:t>
            </a:r>
            <a:r>
              <a:rPr dirty="0" smtClean="0" sz="800" spc="5" i="1">
                <a:latin typeface="Times New Roman"/>
                <a:cs typeface="Times New Roman"/>
              </a:rPr>
              <a:t>3</a:t>
            </a:r>
            <a:r>
              <a:rPr dirty="0" smtClean="0" baseline="4629" sz="1800" spc="-7">
                <a:latin typeface="Times New Roman"/>
                <a:cs typeface="Times New Roman"/>
              </a:rPr>
              <a:t>&lt;&lt;</a:t>
            </a:r>
            <a:r>
              <a:rPr dirty="0" smtClean="0" baseline="4629" sz="1800" spc="-7" b="1">
                <a:latin typeface="Times New Roman"/>
                <a:cs typeface="Times New Roman"/>
              </a:rPr>
              <a:t>e</a:t>
            </a:r>
            <a:r>
              <a:rPr dirty="0" smtClean="0" baseline="4629" sz="1800" spc="0" b="1">
                <a:latin typeface="Times New Roman"/>
                <a:cs typeface="Times New Roman"/>
              </a:rPr>
              <a:t>ndl</a:t>
            </a:r>
            <a:r>
              <a:rPr dirty="0" smtClean="0" baseline="4629" sz="1800" spc="0">
                <a:latin typeface="Times New Roman"/>
                <a:cs typeface="Times New Roman"/>
              </a:rPr>
              <a:t>;</a:t>
            </a:r>
            <a:r>
              <a:rPr dirty="0" smtClean="0" baseline="4629" sz="1800" spc="-7">
                <a:latin typeface="Times New Roman"/>
                <a:cs typeface="Times New Roman"/>
              </a:rPr>
              <a:t>)</a:t>
            </a:r>
            <a:r>
              <a:rPr dirty="0" smtClean="0" baseline="4629" sz="1800" spc="0">
                <a:latin typeface="Times New Roman"/>
                <a:cs typeface="Times New Roman"/>
              </a:rPr>
              <a:t>.</a:t>
            </a:r>
            <a:r>
              <a:rPr dirty="0" smtClean="0" baseline="4629" sz="1800" spc="209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A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6062" y="8230361"/>
            <a:ext cx="4017264" cy="1210056"/>
          </a:xfrm>
          <a:custGeom>
            <a:avLst/>
            <a:gdLst/>
            <a:ahLst/>
            <a:cxnLst/>
            <a:rect l="l" t="t" r="r" b="b"/>
            <a:pathLst>
              <a:path w="4017264" h="1210055">
                <a:moveTo>
                  <a:pt x="0" y="1210056"/>
                </a:moveTo>
                <a:lnTo>
                  <a:pt x="4017264" y="1210056"/>
                </a:lnTo>
                <a:lnTo>
                  <a:pt x="4017264" y="0"/>
                </a:lnTo>
                <a:lnTo>
                  <a:pt x="0" y="0"/>
                </a:lnTo>
                <a:lnTo>
                  <a:pt x="0" y="1210056"/>
                </a:lnTo>
                <a:close/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4529962"/>
            <a:ext cx="6674484" cy="4815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72110" marR="15875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string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losed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oubl</a:t>
            </a:r>
            <a:r>
              <a:rPr dirty="0" smtClean="0" sz="1200" spc="2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quotes.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&lt;</a:t>
            </a:r>
            <a:r>
              <a:rPr dirty="0" smtClean="0" sz="1200" spc="0">
                <a:latin typeface="Times New Roman"/>
                <a:cs typeface="Times New Roman"/>
              </a:rPr>
              <a:t>&lt;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0">
                <a:latin typeface="Times New Roman"/>
                <a:cs typeface="Times New Roman"/>
              </a:rPr>
              <a:t> 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tak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of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to 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to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4677410" indent="179705">
              <a:lnSpc>
                <a:spcPts val="1370"/>
              </a:lnSpc>
              <a:spcBef>
                <a:spcPts val="105"/>
              </a:spcBef>
              <a:buFont typeface="Symbol"/>
              <a:buChar char="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scr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(3)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Ov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1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un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tion,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All</a:t>
            </a:r>
            <a:endParaRPr sz="1200">
              <a:latin typeface="Times New Roman"/>
              <a:cs typeface="Times New Roman"/>
            </a:endParaRPr>
          </a:p>
          <a:p>
            <a:pPr algn="just" marL="12700" marR="50165">
              <a:lnSpc>
                <a:spcPts val="1390"/>
              </a:lnSpc>
            </a:pPr>
            <a:r>
              <a:rPr dirty="0" smtClean="0" sz="1200">
                <a:latin typeface="Times New Roman"/>
                <a:cs typeface="Times New Roman"/>
              </a:rPr>
              <a:t>other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invo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main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 ma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then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nothing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run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&amp;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build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pro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7"/>
              </a:spcBef>
            </a:pPr>
            <a:endParaRPr sz="900"/>
          </a:p>
          <a:p>
            <a:pPr algn="just" marL="12700" marR="6166485">
              <a:lnSpc>
                <a:spcPct val="1000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(4)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algn="just" marL="12700" marR="14604">
              <a:lnSpc>
                <a:spcPts val="1380"/>
              </a:lnSpc>
            </a:pPr>
            <a:r>
              <a:rPr dirty="0" smtClean="0" sz="1100" spc="5" b="1">
                <a:latin typeface="Times New Roman"/>
                <a:cs typeface="Times New Roman"/>
              </a:rPr>
              <a:t>F</a:t>
            </a:r>
            <a:r>
              <a:rPr dirty="0" smtClean="0" sz="1100" spc="0" b="1">
                <a:latin typeface="Times New Roman"/>
                <a:cs typeface="Times New Roman"/>
              </a:rPr>
              <a:t>u</a:t>
            </a:r>
            <a:r>
              <a:rPr dirty="0" smtClean="0" sz="1100" spc="-5" b="1">
                <a:latin typeface="Times New Roman"/>
                <a:cs typeface="Times New Roman"/>
              </a:rPr>
              <a:t>n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on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bo</a:t>
            </a:r>
            <a:r>
              <a:rPr dirty="0" smtClean="0" sz="1100" spc="-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y: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-15">
                <a:latin typeface="Times New Roman"/>
                <a:cs typeface="Times New Roman"/>
              </a:rPr>
              <a:t>h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25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ta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e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en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2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in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ide</a:t>
            </a:r>
            <a:r>
              <a:rPr dirty="0" smtClean="0" sz="1100" spc="2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1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fun</a:t>
            </a:r>
            <a:r>
              <a:rPr dirty="0" smtClean="0" sz="1100" spc="-10">
                <a:latin typeface="Times New Roman"/>
                <a:cs typeface="Times New Roman"/>
              </a:rPr>
              <a:t>c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on</a:t>
            </a:r>
            <a:r>
              <a:rPr dirty="0" smtClean="0" sz="1100" spc="20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(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-10">
                <a:latin typeface="Times New Roman"/>
                <a:cs typeface="Times New Roman"/>
              </a:rPr>
              <a:t>n</a:t>
            </a:r>
            <a:r>
              <a:rPr dirty="0" smtClean="0" sz="1100" spc="0">
                <a:latin typeface="Times New Roman"/>
                <a:cs typeface="Times New Roman"/>
              </a:rPr>
              <a:t>c</a:t>
            </a:r>
            <a:r>
              <a:rPr dirty="0" smtClean="0" sz="1100" spc="5">
                <a:latin typeface="Times New Roman"/>
                <a:cs typeface="Times New Roman"/>
              </a:rPr>
              <a:t>l</a:t>
            </a:r>
            <a:r>
              <a:rPr dirty="0" smtClean="0" sz="1100" spc="0">
                <a:latin typeface="Times New Roman"/>
                <a:cs typeface="Times New Roman"/>
              </a:rPr>
              <a:t>o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ed</a:t>
            </a:r>
            <a:r>
              <a:rPr dirty="0" smtClean="0" sz="1100" spc="2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in</a:t>
            </a:r>
            <a:r>
              <a:rPr dirty="0" smtClean="0" sz="1100" spc="1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br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ce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).</a:t>
            </a:r>
            <a:r>
              <a:rPr dirty="0" smtClean="0" sz="11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inside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 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olon.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solidFill>
                  <a:srgbClr val="0000FF"/>
                </a:solidFill>
                <a:latin typeface="Times New Roman"/>
                <a:cs typeface="Times New Roman"/>
              </a:rPr>
              <a:t>stat</a:t>
            </a:r>
            <a:r>
              <a:rPr dirty="0" smtClean="0" sz="1200" spc="-5" i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dirty="0" smtClean="0" sz="1200" spc="-10" i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solidFill>
                  <a:srgbClr val="0000FF"/>
                </a:solidFill>
                <a:latin typeface="Times New Roman"/>
                <a:cs typeface="Times New Roman"/>
              </a:rPr>
              <a:t>nt</a:t>
            </a:r>
            <a:r>
              <a:rPr dirty="0" smtClean="0" sz="1200" spc="100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ode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prog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 </a:t>
            </a:r>
            <a:r>
              <a:rPr dirty="0" smtClean="0" sz="1200" spc="-5" i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-5" i="1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dirty="0" smtClean="0" sz="1200" spc="0" i="1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dirty="0" smtClean="0" sz="1200" spc="10" i="1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solidFill>
                  <a:srgbClr val="0000FF"/>
                </a:solidFill>
                <a:latin typeface="Times New Roman"/>
                <a:cs typeface="Times New Roman"/>
              </a:rPr>
              <a:t>ssion</a:t>
            </a:r>
            <a:r>
              <a:rPr dirty="0" smtClean="0" sz="1200" spc="5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ring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ment.</a:t>
            </a:r>
            <a:endParaRPr sz="1200">
              <a:latin typeface="Times New Roman"/>
              <a:cs typeface="Times New Roman"/>
            </a:endParaRPr>
          </a:p>
          <a:p>
            <a:pPr algn="just" marL="12700" marR="6166485">
              <a:lnSpc>
                <a:spcPts val="1355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(5)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1"/>
              </a:spcBef>
            </a:pPr>
            <a:endParaRPr sz="1000"/>
          </a:p>
          <a:p>
            <a:pPr marL="12700" marR="12700">
              <a:lnSpc>
                <a:spcPts val="139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n: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wo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ppro</a:t>
            </a:r>
            <a:r>
              <a:rPr dirty="0" smtClean="0" sz="1200" spc="-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tur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s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turn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the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in( 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to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1"/>
              </a:spcBef>
            </a:pPr>
            <a:endParaRPr sz="950"/>
          </a:p>
          <a:p>
            <a:pPr marL="12700" marR="145034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ow sh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main stru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 and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run, simp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outputs the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orld.</a:t>
            </a:r>
            <a:endParaRPr sz="1200">
              <a:latin typeface="Times New Roman"/>
              <a:cs typeface="Times New Roman"/>
            </a:endParaRPr>
          </a:p>
          <a:p>
            <a:pPr algn="just" marL="12700" marR="6166485">
              <a:lnSpc>
                <a:spcPts val="1345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(6)</a:t>
            </a:r>
            <a:endParaRPr sz="1200">
              <a:latin typeface="Times New Roman"/>
              <a:cs typeface="Times New Roman"/>
            </a:endParaRPr>
          </a:p>
          <a:p>
            <a:pPr algn="just" marL="12700" marR="3853179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This br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rks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0"/>
              </a:spcBef>
            </a:pPr>
            <a:endParaRPr sz="550"/>
          </a:p>
          <a:p>
            <a:pPr marL="15430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// This pro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 prints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lcome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54305" marR="5146040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#include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&lt;</a:t>
            </a:r>
            <a:r>
              <a:rPr dirty="0" smtClean="0" sz="1200" spc="0">
                <a:latin typeface="Times New Roman"/>
                <a:cs typeface="Times New Roman"/>
              </a:rPr>
              <a:t>iostr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0">
                <a:latin typeface="Times New Roman"/>
                <a:cs typeface="Times New Roman"/>
              </a:rPr>
              <a:t> int main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54305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{</a:t>
            </a:r>
            <a:endParaRPr sz="1200">
              <a:latin typeface="Times New Roman"/>
              <a:cs typeface="Times New Roman"/>
            </a:endParaRPr>
          </a:p>
          <a:p>
            <a:pPr marL="154305" marR="4992370">
              <a:lnSpc>
                <a:spcPts val="1380"/>
              </a:lnSpc>
              <a:spcBef>
                <a:spcPts val="3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out &lt;&lt; 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llo w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rl</a:t>
            </a:r>
            <a:r>
              <a:rPr dirty="0" smtClean="0" sz="1200" spc="15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\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turn 0;}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6672580" cy="41008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0773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143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                       </a:t>
            </a:r>
            <a:r>
              <a:rPr dirty="0" smtClean="0" sz="1600" spc="7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"/>
              </a:spcBef>
            </a:pPr>
            <a:endParaRPr sz="1200"/>
          </a:p>
          <a:p>
            <a:pPr marL="12700" marR="18415">
              <a:lnSpc>
                <a:spcPts val="138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string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"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lo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"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rint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monitor s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"/>
              </a:spcBef>
            </a:pPr>
            <a:endParaRPr sz="1300"/>
          </a:p>
          <a:p>
            <a:pPr algn="just" marL="12700" marR="6142355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Tok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n:-</a:t>
            </a:r>
            <a:endParaRPr sz="1200">
              <a:latin typeface="Times New Roman"/>
              <a:cs typeface="Times New Roman"/>
            </a:endParaRPr>
          </a:p>
          <a:p>
            <a:pPr marL="12700" marR="19685">
              <a:lnSpc>
                <a:spcPts val="1380"/>
              </a:lnSpc>
              <a:spcBef>
                <a:spcPts val="10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smallest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 item.To</a:t>
            </a:r>
            <a:r>
              <a:rPr dirty="0" smtClean="0" sz="1200" spc="5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4"/>
              </a:spcBef>
            </a:pPr>
            <a:endParaRPr sz="1200"/>
          </a:p>
          <a:p>
            <a:pPr algn="just" marL="372110" marR="5926455" indent="-360045">
              <a:lnSpc>
                <a:spcPct val="10000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algn="just" marL="372110" marR="5733415" indent="-360045">
              <a:lnSpc>
                <a:spcPts val="138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endParaRPr sz="1200">
              <a:latin typeface="Times New Roman"/>
              <a:cs typeface="Times New Roman"/>
            </a:endParaRPr>
          </a:p>
          <a:p>
            <a:pPr algn="just" marL="372110" marR="5674995" indent="-360045">
              <a:lnSpc>
                <a:spcPts val="138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wo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endParaRPr sz="1200">
              <a:latin typeface="Times New Roman"/>
              <a:cs typeface="Times New Roman"/>
            </a:endParaRPr>
          </a:p>
          <a:p>
            <a:pPr algn="just" marL="372110" marR="5119370" indent="-360045">
              <a:lnSpc>
                <a:spcPts val="138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mes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identifi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rs)</a:t>
            </a:r>
            <a:endParaRPr sz="1200">
              <a:latin typeface="Times New Roman"/>
              <a:cs typeface="Times New Roman"/>
            </a:endParaRPr>
          </a:p>
          <a:p>
            <a:pPr algn="just" marL="372110" marR="5572125" indent="-360045">
              <a:lnSpc>
                <a:spcPts val="138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tuation</a:t>
            </a:r>
            <a:endParaRPr sz="1200">
              <a:latin typeface="Times New Roman"/>
              <a:cs typeface="Times New Roman"/>
            </a:endParaRPr>
          </a:p>
          <a:p>
            <a:pPr algn="just" marL="372110" marR="5701030" indent="-360045">
              <a:lnSpc>
                <a:spcPts val="1380"/>
              </a:lnSpc>
              <a:buFont typeface="Wingdings"/>
              <a:buChar char=""/>
              <a:tabLst>
                <a:tab pos="37211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tors</a:t>
            </a:r>
            <a:endParaRPr sz="1200">
              <a:latin typeface="Times New Roman"/>
              <a:cs typeface="Times New Roman"/>
            </a:endParaRPr>
          </a:p>
          <a:p>
            <a:pPr algn="just" marL="12700" marR="5448935">
              <a:lnSpc>
                <a:spcPts val="1385"/>
              </a:lnSpc>
            </a:pPr>
            <a:r>
              <a:rPr dirty="0" smtClean="0" sz="1200">
                <a:latin typeface="Wingdings"/>
                <a:cs typeface="Wingdings"/>
              </a:rPr>
              <a:t></a:t>
            </a:r>
            <a:r>
              <a:rPr dirty="0" smtClean="0" sz="1200">
                <a:latin typeface="Times New Roman"/>
                <a:cs typeface="Times New Roman"/>
              </a:rPr>
              <a:t>       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K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ds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38100">
              <a:lnSpc>
                <a:spcPts val="1380"/>
              </a:lnSpc>
              <a:spcBef>
                <a:spcPts val="3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make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rds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uld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itten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small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lette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low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lett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rs.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ord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purp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ords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ning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ompile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 of the 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rd us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flo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double, 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 void, 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r,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do, if,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lse</a:t>
            </a:r>
            <a:endParaRPr sz="1200">
              <a:latin typeface="Times New Roman"/>
              <a:cs typeface="Times New Roman"/>
            </a:endParaRPr>
          </a:p>
          <a:p>
            <a:pPr marL="12700" marR="4874895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..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shown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(1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1) C</a:t>
            </a:r>
            <a:r>
              <a:rPr dirty="0" smtClean="0" sz="1200" spc="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ord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335901"/>
            <a:ext cx="6674484" cy="1924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200">
                <a:latin typeface="Wingdings"/>
                <a:cs typeface="Wingdings"/>
              </a:rPr>
              <a:t></a:t>
            </a:r>
            <a:r>
              <a:rPr dirty="0" smtClean="0" sz="1200">
                <a:latin typeface="Times New Roman"/>
                <a:cs typeface="Times New Roman"/>
              </a:rPr>
              <a:t>	</a:t>
            </a:r>
            <a:r>
              <a:rPr dirty="0" smtClean="0" sz="1200" b="1">
                <a:latin typeface="Times New Roman"/>
                <a:cs typeface="Times New Roman"/>
              </a:rPr>
              <a:t>Id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nti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ie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 and Co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sta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ts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12700" marR="18415">
              <a:lnSpc>
                <a:spcPts val="1380"/>
              </a:lnSpc>
              <a:spcBef>
                <a:spcPts val="35"/>
              </a:spcBef>
            </a:pPr>
            <a:r>
              <a:rPr dirty="0" smtClean="0" sz="1100" b="1">
                <a:latin typeface="Times New Roman"/>
                <a:cs typeface="Times New Roman"/>
              </a:rPr>
              <a:t>Iden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fie</a:t>
            </a:r>
            <a:r>
              <a:rPr dirty="0" smtClean="0" sz="1100" spc="-5" b="1">
                <a:latin typeface="Times New Roman"/>
                <a:cs typeface="Times New Roman"/>
              </a:rPr>
              <a:t>r</a:t>
            </a:r>
            <a:r>
              <a:rPr dirty="0" smtClean="0" sz="1100" spc="5">
                <a:latin typeface="Times New Roman"/>
                <a:cs typeface="Times New Roman"/>
              </a:rPr>
              <a:t>:</a:t>
            </a:r>
            <a:r>
              <a:rPr dirty="0" smtClean="0" sz="1100" spc="0">
                <a:latin typeface="Times New Roman"/>
                <a:cs typeface="Times New Roman"/>
              </a:rPr>
              <a:t>-  </a:t>
            </a:r>
            <a:r>
              <a:rPr dirty="0" smtClean="0" sz="1100" spc="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re</a:t>
            </a:r>
            <a:r>
              <a:rPr dirty="0" smtClean="0" sz="1100" spc="5">
                <a:latin typeface="Times New Roman"/>
                <a:cs typeface="Times New Roman"/>
              </a:rPr>
              <a:t>f</a:t>
            </a:r>
            <a:r>
              <a:rPr dirty="0" smtClean="0" sz="1100" spc="0">
                <a:latin typeface="Times New Roman"/>
                <a:cs typeface="Times New Roman"/>
              </a:rPr>
              <a:t>er </a:t>
            </a:r>
            <a:r>
              <a:rPr dirty="0" smtClean="0" sz="1100" spc="-13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to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na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es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of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v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5">
                <a:latin typeface="Times New Roman"/>
                <a:cs typeface="Times New Roman"/>
              </a:rPr>
              <a:t>r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ab</a:t>
            </a:r>
            <a:r>
              <a:rPr dirty="0" smtClean="0" sz="1100" spc="-10">
                <a:latin typeface="Times New Roman"/>
                <a:cs typeface="Times New Roman"/>
              </a:rPr>
              <a:t>l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15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side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hold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ular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ific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ute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’s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memo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hold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10"/>
              </a:lnSpc>
              <a:spcBef>
                <a:spcPts val="80"/>
              </a:spcBef>
            </a:pPr>
            <a:r>
              <a:rPr dirty="0" smtClean="0" sz="120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ontent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)</a:t>
            </a:r>
            <a:r>
              <a:rPr dirty="0" smtClean="0" sz="1100" spc="0">
                <a:latin typeface="Times New Roman"/>
                <a:cs typeface="Times New Roman"/>
              </a:rPr>
              <a:t>,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func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ions, </a:t>
            </a:r>
            <a:r>
              <a:rPr dirty="0" smtClean="0" sz="1100" spc="-13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-10">
                <a:latin typeface="Times New Roman"/>
                <a:cs typeface="Times New Roman"/>
              </a:rPr>
              <a:t>r</a:t>
            </a:r>
            <a:r>
              <a:rPr dirty="0" smtClean="0" sz="1100" spc="-10">
                <a:latin typeface="Times New Roman"/>
                <a:cs typeface="Times New Roman"/>
              </a:rPr>
              <a:t>r</a:t>
            </a:r>
            <a:r>
              <a:rPr dirty="0" smtClean="0" sz="1100" spc="5">
                <a:latin typeface="Times New Roman"/>
                <a:cs typeface="Times New Roman"/>
              </a:rPr>
              <a:t>a</a:t>
            </a:r>
            <a:r>
              <a:rPr dirty="0" smtClean="0" sz="1100" spc="-15">
                <a:latin typeface="Times New Roman"/>
                <a:cs typeface="Times New Roman"/>
              </a:rPr>
              <a:t>y</a:t>
            </a:r>
            <a:r>
              <a:rPr dirty="0" smtClean="0" sz="1100" spc="0">
                <a:latin typeface="Times New Roman"/>
                <a:cs typeface="Times New Roman"/>
              </a:rPr>
              <a:t>,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and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v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5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io</a:t>
            </a:r>
            <a:r>
              <a:rPr dirty="0" smtClean="0" sz="1100" spc="-15">
                <a:latin typeface="Times New Roman"/>
                <a:cs typeface="Times New Roman"/>
              </a:rPr>
              <a:t>u</a:t>
            </a:r>
            <a:r>
              <a:rPr dirty="0" smtClean="0" sz="1100" spc="0">
                <a:latin typeface="Times New Roman"/>
                <a:cs typeface="Times New Roman"/>
              </a:rPr>
              <a:t>s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o</a:t>
            </a:r>
            <a:r>
              <a:rPr dirty="0" smtClean="0" sz="1100" spc="0">
                <a:latin typeface="Times New Roman"/>
                <a:cs typeface="Times New Roman"/>
              </a:rPr>
              <a:t>th</a:t>
            </a:r>
            <a:r>
              <a:rPr dirty="0" smtClean="0" sz="1100" spc="-10">
                <a:latin typeface="Times New Roman"/>
                <a:cs typeface="Times New Roman"/>
              </a:rPr>
              <a:t>e</a:t>
            </a:r>
            <a:r>
              <a:rPr dirty="0" smtClean="0" sz="1100" spc="0">
                <a:latin typeface="Times New Roman"/>
                <a:cs typeface="Times New Roman"/>
              </a:rPr>
              <a:t>r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u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5">
                <a:latin typeface="Times New Roman"/>
                <a:cs typeface="Times New Roman"/>
              </a:rPr>
              <a:t>r</a:t>
            </a:r>
            <a:r>
              <a:rPr dirty="0" smtClean="0" sz="1100" spc="-20">
                <a:latin typeface="Times New Roman"/>
                <a:cs typeface="Times New Roman"/>
              </a:rPr>
              <a:t>-</a:t>
            </a:r>
            <a:r>
              <a:rPr dirty="0" smtClean="0" sz="1100" spc="0">
                <a:latin typeface="Times New Roman"/>
                <a:cs typeface="Times New Roman"/>
              </a:rPr>
              <a:t>de</a:t>
            </a:r>
            <a:r>
              <a:rPr dirty="0" smtClean="0" sz="1100" spc="5">
                <a:latin typeface="Times New Roman"/>
                <a:cs typeface="Times New Roman"/>
              </a:rPr>
              <a:t>f</a:t>
            </a:r>
            <a:r>
              <a:rPr dirty="0" smtClean="0" sz="1100" spc="0">
                <a:latin typeface="Times New Roman"/>
                <a:cs typeface="Times New Roman"/>
              </a:rPr>
              <a:t>ined </a:t>
            </a:r>
            <a:r>
              <a:rPr dirty="0" smtClean="0" sz="1100" spc="-1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,</a:t>
            </a:r>
            <a:r>
              <a:rPr dirty="0" smtClean="0" sz="1100" spc="0">
                <a:latin typeface="Times New Roman"/>
                <a:cs typeface="Times New Roman"/>
              </a:rPr>
              <a:t> </a:t>
            </a:r>
            <a:r>
              <a:rPr dirty="0" smtClean="0" sz="1100" spc="-15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reated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by</a:t>
            </a:r>
            <a:r>
              <a:rPr dirty="0" smtClean="0" sz="1100" spc="3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the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pro</a:t>
            </a:r>
            <a:r>
              <a:rPr dirty="0" smtClean="0" sz="1100" spc="-15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ra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15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.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hey</a:t>
            </a:r>
            <a:r>
              <a:rPr dirty="0" smtClean="0" sz="1100" spc="3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5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7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fu</a:t>
            </a:r>
            <a:r>
              <a:rPr dirty="0" smtClean="0" sz="1100" spc="-15">
                <a:latin typeface="Times New Roman"/>
                <a:cs typeface="Times New Roman"/>
              </a:rPr>
              <a:t>n</a:t>
            </a:r>
            <a:r>
              <a:rPr dirty="0" smtClean="0" sz="1100" spc="0">
                <a:latin typeface="Times New Roman"/>
                <a:cs typeface="Times New Roman"/>
              </a:rPr>
              <a:t>da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en</a:t>
            </a:r>
            <a:r>
              <a:rPr dirty="0" smtClean="0" sz="1100" spc="5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al</a:t>
            </a:r>
            <a:r>
              <a:rPr dirty="0" smtClean="0" sz="1100" spc="55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-10">
                <a:latin typeface="Times New Roman"/>
                <a:cs typeface="Times New Roman"/>
              </a:rPr>
              <a:t>q</a:t>
            </a:r>
            <a:r>
              <a:rPr dirty="0" smtClean="0" sz="1100" spc="0">
                <a:latin typeface="Times New Roman"/>
                <a:cs typeface="Times New Roman"/>
              </a:rPr>
              <a:t>uire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ent</a:t>
            </a:r>
            <a:r>
              <a:rPr dirty="0" smtClean="0" sz="1100" spc="5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of</a:t>
            </a:r>
            <a:r>
              <a:rPr dirty="0" smtClean="0" sz="1100" spc="5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any</a:t>
            </a:r>
            <a:r>
              <a:rPr dirty="0" smtClean="0" sz="1100" spc="3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lan</a:t>
            </a:r>
            <a:r>
              <a:rPr dirty="0" smtClean="0" sz="1100" spc="-10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ua</a:t>
            </a:r>
            <a:r>
              <a:rPr dirty="0" smtClean="0" sz="1100" spc="-10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e.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Each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lan</a:t>
            </a:r>
            <a:r>
              <a:rPr dirty="0" smtClean="0" sz="1100" spc="-10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ua</a:t>
            </a:r>
            <a:r>
              <a:rPr dirty="0" smtClean="0" sz="1100" spc="-10">
                <a:latin typeface="Times New Roman"/>
                <a:cs typeface="Times New Roman"/>
              </a:rPr>
              <a:t>g</a:t>
            </a:r>
            <a:r>
              <a:rPr dirty="0" smtClean="0" sz="1100" spc="0">
                <a:latin typeface="Times New Roman"/>
                <a:cs typeface="Times New Roman"/>
              </a:rPr>
              <a:t>e</a:t>
            </a:r>
            <a:r>
              <a:rPr dirty="0" smtClean="0" sz="1100" spc="4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has</a:t>
            </a:r>
            <a:r>
              <a:rPr dirty="0" smtClean="0" sz="1100" spc="50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20">
                <a:latin typeface="Times New Roman"/>
                <a:cs typeface="Times New Roman"/>
              </a:rPr>
              <a:t>'</a:t>
            </a:r>
            <a:r>
              <a:rPr dirty="0" smtClean="0" sz="1100" spc="0">
                <a:latin typeface="Times New Roman"/>
                <a:cs typeface="Times New Roman"/>
              </a:rPr>
              <a:t>s</a:t>
            </a:r>
            <a:r>
              <a:rPr dirty="0" smtClean="0" sz="1100" spc="5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o</a:t>
            </a:r>
            <a:r>
              <a:rPr dirty="0" smtClean="0" sz="1100" spc="-10">
                <a:latin typeface="Times New Roman"/>
                <a:cs typeface="Times New Roman"/>
              </a:rPr>
              <a:t>w</a:t>
            </a:r>
            <a:r>
              <a:rPr dirty="0" smtClean="0" sz="1100" spc="0">
                <a:latin typeface="Times New Roman"/>
                <a:cs typeface="Times New Roman"/>
              </a:rPr>
              <a:t>n</a:t>
            </a:r>
            <a:r>
              <a:rPr dirty="0" smtClean="0" sz="1100" spc="5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rules</a:t>
            </a:r>
            <a:r>
              <a:rPr dirty="0" smtClean="0" sz="1100" spc="50">
                <a:latin typeface="Times New Roman"/>
                <a:cs typeface="Times New Roman"/>
              </a:rPr>
              <a:t> </a:t>
            </a:r>
            <a:r>
              <a:rPr dirty="0" smtClean="0" sz="1100" spc="-10">
                <a:latin typeface="Times New Roman"/>
                <a:cs typeface="Times New Roman"/>
              </a:rPr>
              <a:t>f</a:t>
            </a:r>
            <a:r>
              <a:rPr dirty="0" smtClean="0" sz="1100" spc="-15">
                <a:latin typeface="Times New Roman"/>
                <a:cs typeface="Times New Roman"/>
              </a:rPr>
              <a:t>o</a:t>
            </a:r>
            <a:r>
              <a:rPr dirty="0" smtClean="0" sz="1100" spc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20"/>
              </a:lnSpc>
            </a:pPr>
            <a:r>
              <a:rPr dirty="0" smtClean="0" sz="1100">
                <a:latin typeface="Times New Roman"/>
                <a:cs typeface="Times New Roman"/>
              </a:rPr>
              <a:t>na</a:t>
            </a:r>
            <a:r>
              <a:rPr dirty="0" smtClean="0" sz="1100" spc="-20">
                <a:latin typeface="Times New Roman"/>
                <a:cs typeface="Times New Roman"/>
              </a:rPr>
              <a:t>m</a:t>
            </a:r>
            <a:r>
              <a:rPr dirty="0" smtClean="0" sz="1100" spc="0">
                <a:latin typeface="Times New Roman"/>
                <a:cs typeface="Times New Roman"/>
              </a:rPr>
              <a:t>ing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these 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de</a:t>
            </a:r>
            <a:r>
              <a:rPr dirty="0" smtClean="0" sz="1100" spc="-10">
                <a:latin typeface="Times New Roman"/>
                <a:cs typeface="Times New Roman"/>
              </a:rPr>
              <a:t>n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fi</a:t>
            </a:r>
            <a:r>
              <a:rPr dirty="0" smtClean="0" sz="1100" spc="-10">
                <a:latin typeface="Times New Roman"/>
                <a:cs typeface="Times New Roman"/>
              </a:rPr>
              <a:t>e</a:t>
            </a:r>
            <a:r>
              <a:rPr dirty="0" smtClean="0" sz="1100" spc="0">
                <a:latin typeface="Times New Roman"/>
                <a:cs typeface="Times New Roman"/>
              </a:rPr>
              <a:t>rs.</a:t>
            </a:r>
            <a:r>
              <a:rPr dirty="0" smtClean="0" sz="1100" spc="-1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The f</a:t>
            </a:r>
            <a:r>
              <a:rPr dirty="0" smtClean="0" sz="1100" spc="-15">
                <a:latin typeface="Times New Roman"/>
                <a:cs typeface="Times New Roman"/>
              </a:rPr>
              <a:t>o</a:t>
            </a:r>
            <a:r>
              <a:rPr dirty="0" smtClean="0" sz="1100" spc="0">
                <a:latin typeface="Times New Roman"/>
                <a:cs typeface="Times New Roman"/>
              </a:rPr>
              <a:t>llo</a:t>
            </a:r>
            <a:r>
              <a:rPr dirty="0" smtClean="0" sz="1100" spc="-20">
                <a:latin typeface="Times New Roman"/>
                <a:cs typeface="Times New Roman"/>
              </a:rPr>
              <a:t>w</a:t>
            </a:r>
            <a:r>
              <a:rPr dirty="0" smtClean="0" sz="1100" spc="0">
                <a:latin typeface="Times New Roman"/>
                <a:cs typeface="Times New Roman"/>
              </a:rPr>
              <a:t>ing</a:t>
            </a:r>
            <a:r>
              <a:rPr dirty="0" smtClean="0" sz="1100" spc="-15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ru</a:t>
            </a:r>
            <a:r>
              <a:rPr dirty="0" smtClean="0" sz="1100" spc="-10">
                <a:latin typeface="Times New Roman"/>
                <a:cs typeface="Times New Roman"/>
              </a:rPr>
              <a:t>l</a:t>
            </a:r>
            <a:r>
              <a:rPr dirty="0" smtClean="0" sz="1100" spc="0">
                <a:latin typeface="Times New Roman"/>
                <a:cs typeface="Times New Roman"/>
              </a:rPr>
              <a:t>es </a:t>
            </a:r>
            <a:r>
              <a:rPr dirty="0" smtClean="0" sz="1100" spc="-10">
                <a:latin typeface="Times New Roman"/>
                <a:cs typeface="Times New Roman"/>
              </a:rPr>
              <a:t>a</a:t>
            </a:r>
            <a:r>
              <a:rPr dirty="0" smtClean="0" sz="1100" spc="0">
                <a:latin typeface="Times New Roman"/>
                <a:cs typeface="Times New Roman"/>
              </a:rPr>
              <a:t>r</a:t>
            </a:r>
            <a:r>
              <a:rPr dirty="0" smtClean="0" sz="1100" spc="-10">
                <a:latin typeface="Times New Roman"/>
                <a:cs typeface="Times New Roman"/>
              </a:rPr>
              <a:t>e</a:t>
            </a:r>
            <a:r>
              <a:rPr dirty="0" smtClean="0" sz="1100" spc="20">
                <a:latin typeface="Times New Roman"/>
                <a:cs typeface="Times New Roman"/>
              </a:rPr>
              <a:t>:</a:t>
            </a:r>
            <a:r>
              <a:rPr dirty="0" smtClean="0" sz="1100" spc="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192405" indent="-180340">
              <a:lnSpc>
                <a:spcPts val="1380"/>
              </a:lnSpc>
              <a:buFont typeface="Times New Roman"/>
              <a:buAutoNum type="arabicPeriod"/>
              <a:tabLst>
                <a:tab pos="192405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rs, 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und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80"/>
              </a:lnSpc>
              <a:buFont typeface="Times New Roman"/>
              <a:buAutoNum type="arabicPeriod"/>
              <a:tabLst>
                <a:tab pos="192405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sta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w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th a 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80"/>
              </a:lnSpc>
              <a:buFont typeface="Times New Roman"/>
              <a:buAutoNum type="arabicPeriod"/>
              <a:tabLst>
                <a:tab pos="192405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lo</a:t>
            </a:r>
            <a:r>
              <a:rPr dirty="0" smtClean="0" sz="1200" spc="1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lette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distinct.</a:t>
            </a:r>
            <a:endParaRPr sz="1200">
              <a:latin typeface="Times New Roman"/>
              <a:cs typeface="Times New Roman"/>
            </a:endParaRPr>
          </a:p>
          <a:p>
            <a:pPr marL="230504" indent="-218440">
              <a:lnSpc>
                <a:spcPts val="1380"/>
              </a:lnSpc>
              <a:buFont typeface="Times New Roman"/>
              <a:buAutoNum type="arabicPeriod"/>
              <a:tabLst>
                <a:tab pos="230504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A 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ord 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not be us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endParaRPr sz="1200">
              <a:latin typeface="Times New Roman"/>
              <a:cs typeface="Times New Roman"/>
            </a:endParaRPr>
          </a:p>
          <a:p>
            <a:pPr marL="192405" indent="-180340">
              <a:lnSpc>
                <a:spcPts val="1380"/>
              </a:lnSpc>
              <a:buFont typeface="Times New Roman"/>
              <a:buAutoNum type="arabicPeriod"/>
              <a:tabLst>
                <a:tab pos="192405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of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1024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4521707"/>
            <a:ext cx="6105398" cy="2667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206502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4736" y="66547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012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850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459989"/>
            <a:ext cx="6673215" cy="1059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Constants 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(oft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 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 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 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als)</a:t>
            </a:r>
            <a:r>
              <a:rPr dirty="0" smtClean="0" sz="1200" spc="2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 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ir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uring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.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in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algn="just" marL="12700" marR="5081905">
              <a:lnSpc>
                <a:spcPts val="1370"/>
              </a:lnSpc>
            </a:pPr>
            <a:r>
              <a:rPr dirty="0" smtClean="0" sz="1200" b="1">
                <a:latin typeface="Times New Roman"/>
                <a:cs typeface="Times New Roman"/>
              </a:rPr>
              <a:t>(i)     </a:t>
            </a:r>
            <a:r>
              <a:rPr dirty="0" smtClean="0" sz="1200" spc="-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onstants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80"/>
              </a:lnSpc>
              <a:spcBef>
                <a:spcPts val="10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hole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without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rt.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+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–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n,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nt.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 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llows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hree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5731" y="3511930"/>
            <a:ext cx="6721475" cy="1062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6510" indent="-228600">
              <a:lnSpc>
                <a:spcPts val="138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should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0">
                <a:latin typeface="Times New Roman"/>
                <a:cs typeface="Times New Roman"/>
              </a:rPr>
              <a:t> 124,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179, 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108.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45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tal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8</a:t>
            </a:r>
            <a:r>
              <a:rPr dirty="0" smtClean="0" sz="1200" spc="0">
                <a:latin typeface="Times New Roman"/>
                <a:cs typeface="Times New Roman"/>
              </a:rPr>
              <a:t>):-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consi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ts of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d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0 (z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). </a:t>
            </a:r>
            <a:r>
              <a:rPr dirty="0" smtClean="0" sz="1200" spc="-1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014,012</a:t>
            </a:r>
            <a:endParaRPr sz="1200">
              <a:latin typeface="Times New Roman"/>
              <a:cs typeface="Times New Roman"/>
            </a:endParaRPr>
          </a:p>
          <a:p>
            <a:pPr marL="241300" marR="12700" indent="-228600">
              <a:lnSpc>
                <a:spcPts val="1380"/>
              </a:lnSpc>
              <a:spcBef>
                <a:spcPts val="35"/>
              </a:spcBef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16)</a:t>
            </a:r>
            <a:r>
              <a:rPr dirty="0" smtClean="0" sz="1200" spc="2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x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D,</a:t>
            </a:r>
            <a:r>
              <a:rPr dirty="0" smtClean="0" sz="1200" spc="0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C.</a:t>
            </a:r>
            <a:endParaRPr sz="1200">
              <a:latin typeface="Times New Roman"/>
              <a:cs typeface="Times New Roman"/>
            </a:endParaRPr>
          </a:p>
          <a:p>
            <a:pPr marL="421005">
              <a:lnSpc>
                <a:spcPts val="137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onstants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6963" y="4379086"/>
            <a:ext cx="2120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(ii)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4563490"/>
            <a:ext cx="6673850" cy="1238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7145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more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losed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quotation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ks.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‘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’,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‘9</a:t>
            </a:r>
            <a:r>
              <a:rPr dirty="0" smtClean="0" sz="1200" spc="-10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tc.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 indent="381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llows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phic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rd,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tab,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turn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tc.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table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ives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listing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hown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794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Table </a:t>
            </a:r>
            <a:r>
              <a:rPr dirty="0" smtClean="0" sz="1200" spc="-10" b="1">
                <a:latin typeface="Times New Roman"/>
                <a:cs typeface="Times New Roman"/>
              </a:rPr>
              <a:t>(</a:t>
            </a:r>
            <a:r>
              <a:rPr dirty="0" smtClean="0" sz="1200" spc="0" b="1">
                <a:latin typeface="Times New Roman"/>
                <a:cs typeface="Times New Roman"/>
              </a:rPr>
              <a:t>2) Es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ape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Nongrap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ic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ha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84936" y="1191081"/>
          <a:ext cx="5655690" cy="109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0891"/>
                <a:gridCol w="2833750"/>
              </a:tblGrid>
              <a:tr h="1815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b="1"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dirty="0" smtClean="0" sz="12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6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b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 b="1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6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Count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ount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test23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hi!th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hi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h_b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Hi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h.....b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Xsum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X_sum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1.1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613537" y="5945123"/>
          <a:ext cx="5652642" cy="25607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860"/>
                <a:gridCol w="5002733"/>
              </a:tblGrid>
              <a:tr h="18313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ll (be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ks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orm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wline or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line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turn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Ho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ontal tab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v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rti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 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?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Qu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stion ma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 \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ks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Sin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le quote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Double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quote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9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655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 numb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hh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 the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im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92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tal number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(00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nts the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 oct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326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Null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6673215" cy="1296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470281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Chara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II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Am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Stand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rd 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Code 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AS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code 65, and</a:t>
            </a:r>
            <a:r>
              <a:rPr dirty="0" smtClean="0" sz="1100" spc="-1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the</a:t>
            </a:r>
            <a:r>
              <a:rPr dirty="0" smtClean="0" sz="1100" spc="-1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c</a:t>
            </a:r>
            <a:r>
              <a:rPr dirty="0" smtClean="0" sz="1100" spc="-10">
                <a:latin typeface="Times New Roman"/>
                <a:cs typeface="Times New Roman"/>
              </a:rPr>
              <a:t>h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5">
                <a:latin typeface="Times New Roman"/>
                <a:cs typeface="Times New Roman"/>
              </a:rPr>
              <a:t>r</a:t>
            </a:r>
            <a:r>
              <a:rPr dirty="0" smtClean="0" sz="1100" spc="0">
                <a:latin typeface="Times New Roman"/>
                <a:cs typeface="Times New Roman"/>
              </a:rPr>
              <a:t>a</a:t>
            </a:r>
            <a:r>
              <a:rPr dirty="0" smtClean="0" sz="1100" spc="-10">
                <a:latin typeface="Times New Roman"/>
                <a:cs typeface="Times New Roman"/>
              </a:rPr>
              <a:t>c</a:t>
            </a:r>
            <a:r>
              <a:rPr dirty="0" smtClean="0" sz="1100" spc="0">
                <a:latin typeface="Times New Roman"/>
                <a:cs typeface="Times New Roman"/>
              </a:rPr>
              <a:t>t</a:t>
            </a:r>
            <a:r>
              <a:rPr dirty="0" smtClean="0" sz="1100" spc="-10">
                <a:latin typeface="Times New Roman"/>
                <a:cs typeface="Times New Roman"/>
              </a:rPr>
              <a:t>e</a:t>
            </a:r>
            <a:r>
              <a:rPr dirty="0" smtClean="0" sz="1100" spc="0">
                <a:latin typeface="Times New Roman"/>
                <a:cs typeface="Times New Roman"/>
              </a:rPr>
              <a:t>r</a:t>
            </a:r>
            <a:r>
              <a:rPr dirty="0" smtClean="0" sz="1100" spc="10">
                <a:latin typeface="Times New Roman"/>
                <a:cs typeface="Times New Roman"/>
              </a:rPr>
              <a:t> </a:t>
            </a:r>
            <a:r>
              <a:rPr dirty="0" smtClean="0" sz="1100" spc="0" i="1">
                <a:latin typeface="Times New Roman"/>
                <a:cs typeface="Times New Roman"/>
              </a:rPr>
              <a:t>a </a:t>
            </a:r>
            <a:r>
              <a:rPr dirty="0" smtClean="0" sz="1100" spc="-15">
                <a:latin typeface="Times New Roman"/>
                <a:cs typeface="Times New Roman"/>
              </a:rPr>
              <a:t>h</a:t>
            </a:r>
            <a:r>
              <a:rPr dirty="0" smtClean="0" sz="1100" spc="0">
                <a:latin typeface="Times New Roman"/>
                <a:cs typeface="Times New Roman"/>
              </a:rPr>
              <a:t>as </a:t>
            </a:r>
            <a:r>
              <a:rPr dirty="0" smtClean="0" sz="1100" spc="-10">
                <a:latin typeface="Times New Roman"/>
                <a:cs typeface="Times New Roman"/>
              </a:rPr>
              <a:t>t</a:t>
            </a:r>
            <a:r>
              <a:rPr dirty="0" smtClean="0" sz="1100" spc="0">
                <a:latin typeface="Times New Roman"/>
                <a:cs typeface="Times New Roman"/>
              </a:rPr>
              <a:t>he A</a:t>
            </a:r>
            <a:r>
              <a:rPr dirty="0" smtClean="0" sz="1100" spc="-10">
                <a:latin typeface="Times New Roman"/>
                <a:cs typeface="Times New Roman"/>
              </a:rPr>
              <a:t>S</a:t>
            </a:r>
            <a:r>
              <a:rPr dirty="0" smtClean="0" sz="1100" spc="-5">
                <a:latin typeface="Times New Roman"/>
                <a:cs typeface="Times New Roman"/>
              </a:rPr>
              <a:t>C</a:t>
            </a:r>
            <a:r>
              <a:rPr dirty="0" smtClean="0" sz="1100" spc="-10">
                <a:latin typeface="Times New Roman"/>
                <a:cs typeface="Times New Roman"/>
              </a:rPr>
              <a:t>I</a:t>
            </a:r>
            <a:r>
              <a:rPr dirty="0" smtClean="0" sz="1100" spc="0">
                <a:latin typeface="Times New Roman"/>
                <a:cs typeface="Times New Roman"/>
              </a:rPr>
              <a:t>I</a:t>
            </a:r>
            <a:r>
              <a:rPr dirty="0" smtClean="0" sz="1100" spc="-20">
                <a:latin typeface="Times New Roman"/>
                <a:cs typeface="Times New Roman"/>
              </a:rPr>
              <a:t> </a:t>
            </a:r>
            <a:r>
              <a:rPr dirty="0" smtClean="0" sz="1100" spc="0">
                <a:latin typeface="Times New Roman"/>
                <a:cs typeface="Times New Roman"/>
              </a:rPr>
              <a:t>co</a:t>
            </a:r>
            <a:r>
              <a:rPr dirty="0" smtClean="0" sz="1100" spc="10">
                <a:latin typeface="Times New Roman"/>
                <a:cs typeface="Times New Roman"/>
              </a:rPr>
              <a:t>d</a:t>
            </a:r>
            <a:r>
              <a:rPr dirty="0" smtClean="0" sz="1100" spc="0">
                <a:latin typeface="Times New Roman"/>
                <a:cs typeface="Times New Roman"/>
              </a:rPr>
              <a:t>e 97.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731" y="3482975"/>
            <a:ext cx="6722109" cy="5826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60960" marR="336169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A 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tal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128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nted in 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60960" marR="5334635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Sy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bolic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Constant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60960" marR="573405">
              <a:lnSpc>
                <a:spcPts val="1380"/>
              </a:lnSpc>
              <a:spcBef>
                <a:spcPts val="3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ord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ususl</a:t>
            </a:r>
            <a:r>
              <a:rPr dirty="0" smtClean="0" sz="1200" spc="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with upper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identifi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 Const double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3.1415;</a:t>
            </a:r>
            <a:endParaRPr sz="1200">
              <a:latin typeface="Times New Roman"/>
              <a:cs typeface="Times New Roman"/>
            </a:endParaRPr>
          </a:p>
          <a:p>
            <a:pPr algn="just" marL="60960" marR="3173095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Note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: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of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olic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algn="just" marL="327660" marR="5231765" indent="-266700">
              <a:lnSpc>
                <a:spcPct val="100000"/>
              </a:lnSpc>
              <a:buFont typeface="Times New Roman"/>
              <a:buAutoNum type="romanLcParenBoth" startAt="3"/>
              <a:tabLst>
                <a:tab pos="327660" algn="l"/>
              </a:tabLst>
            </a:pP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loating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onstants</a:t>
            </a:r>
            <a:endParaRPr sz="1200">
              <a:latin typeface="Times New Roman"/>
              <a:cs typeface="Times New Roman"/>
            </a:endParaRPr>
          </a:p>
          <a:p>
            <a:pPr algn="just" marL="60960" marR="12700">
              <a:lnSpc>
                <a:spcPts val="138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They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nts.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rts.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itten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rom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0">
                <a:latin typeface="Times New Roman"/>
                <a:cs typeface="Times New Roman"/>
              </a:rPr>
              <a:t> including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its.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3.0,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17.0,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0.627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tc.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rts: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ntissa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mantissa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letter E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which must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r. </a:t>
            </a:r>
            <a:r>
              <a:rPr dirty="0" smtClean="0" sz="1200" spc="-1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2E03, 1.23E07.</a:t>
            </a:r>
            <a:endParaRPr sz="1200">
              <a:latin typeface="Times New Roman"/>
              <a:cs typeface="Times New Roman"/>
            </a:endParaRPr>
          </a:p>
          <a:p>
            <a:pPr algn="just" marL="318770" marR="5450840" indent="-257810">
              <a:lnSpc>
                <a:spcPts val="1370"/>
              </a:lnSpc>
              <a:buFont typeface="Times New Roman"/>
              <a:buAutoNum type="romanLcParenBoth" startAt="4"/>
              <a:tabLst>
                <a:tab pos="318770" algn="l"/>
              </a:tabLst>
            </a:pPr>
            <a:r>
              <a:rPr dirty="0" smtClean="0" sz="1200" spc="0" b="1">
                <a:latin typeface="Times New Roman"/>
                <a:cs typeface="Times New Roman"/>
              </a:rPr>
              <a:t>St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g Lit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als</a:t>
            </a:r>
            <a:endParaRPr sz="1200">
              <a:latin typeface="Times New Roman"/>
              <a:cs typeface="Times New Roman"/>
            </a:endParaRPr>
          </a:p>
          <a:p>
            <a:pPr algn="just" marL="60960" marR="31750">
              <a:lnSpc>
                <a:spcPts val="1355"/>
              </a:lnSpc>
            </a:pPr>
            <a:r>
              <a:rPr dirty="0" smtClean="0" sz="1200">
                <a:latin typeface="Times New Roman"/>
                <a:cs typeface="Times New Roman"/>
              </a:rPr>
              <a:t>A 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ter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losed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ithin double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uotes is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stri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“</a:t>
            </a:r>
            <a:r>
              <a:rPr dirty="0" smtClean="0" sz="1200" spc="0">
                <a:latin typeface="Times New Roman"/>
                <a:cs typeface="Times New Roman"/>
              </a:rPr>
              <a:t>CO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ER”</a:t>
            </a:r>
            <a:endParaRPr sz="1200">
              <a:latin typeface="Times New Roman"/>
              <a:cs typeface="Times New Roman"/>
            </a:endParaRPr>
          </a:p>
          <a:p>
            <a:pPr algn="just" marL="60960" marR="662178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60960" marR="5866130">
              <a:lnSpc>
                <a:spcPts val="1405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un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tuato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algn="just" marL="60960" marR="3118485">
              <a:lnSpc>
                <a:spcPts val="1355"/>
              </a:lnSpc>
            </a:pP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following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pun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tuato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algn="just" marL="60960" marR="832485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k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ts [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]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indic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multidim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subsc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ipt.</a:t>
            </a:r>
            <a:endParaRPr sz="1200">
              <a:latin typeface="Times New Roman"/>
              <a:cs typeface="Times New Roman"/>
            </a:endParaRPr>
          </a:p>
          <a:p>
            <a:pPr marL="60960" marR="13335">
              <a:lnSpc>
                <a:spcPts val="1380"/>
              </a:lnSpc>
              <a:spcBef>
                <a:spcPts val="35"/>
              </a:spcBef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</a:t>
            </a:r>
            <a:r>
              <a:rPr dirty="0" smtClean="0" sz="1200" spc="-8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 </a:t>
            </a:r>
            <a:r>
              <a:rPr dirty="0" smtClean="0" sz="1200" spc="-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) </a:t>
            </a:r>
            <a:r>
              <a:rPr dirty="0" smtClean="0" sz="1200" spc="-9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ning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ts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lls,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roupi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ssions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tc.</a:t>
            </a:r>
            <a:endParaRPr sz="1200">
              <a:latin typeface="Times New Roman"/>
              <a:cs typeface="Times New Roman"/>
            </a:endParaRPr>
          </a:p>
          <a:p>
            <a:pPr algn="just" marL="60960" marR="1155065">
              <a:lnSpc>
                <a:spcPts val="1345"/>
              </a:lnSpc>
            </a:pPr>
            <a:r>
              <a:rPr dirty="0" smtClean="0" sz="120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{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}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 and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und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endParaRPr sz="1200">
              <a:latin typeface="Times New Roman"/>
              <a:cs typeface="Times New Roman"/>
            </a:endParaRPr>
          </a:p>
          <a:p>
            <a:pPr algn="just" marL="60960" marR="293497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a , </a:t>
            </a:r>
            <a:r>
              <a:rPr dirty="0" smtClean="0" sz="1200" spc="0">
                <a:latin typeface="Times New Roman"/>
                <a:cs typeface="Times New Roman"/>
              </a:rPr>
              <a:t>it 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in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gument list.</a:t>
            </a:r>
            <a:endParaRPr sz="1200">
              <a:latin typeface="Times New Roman"/>
              <a:cs typeface="Times New Roman"/>
            </a:endParaRPr>
          </a:p>
          <a:p>
            <a:pPr algn="just" marL="60960" marR="3720465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icolon ; </a:t>
            </a:r>
            <a:r>
              <a:rPr dirty="0" smtClean="0" sz="1200" spc="0">
                <a:latin typeface="Times New Roman"/>
                <a:cs typeface="Times New Roman"/>
              </a:rPr>
              <a:t>it 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 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tor.</a:t>
            </a:r>
            <a:endParaRPr sz="1200">
              <a:latin typeface="Times New Roman"/>
              <a:cs typeface="Times New Roman"/>
            </a:endParaRPr>
          </a:p>
          <a:p>
            <a:pPr algn="just" marL="60960" marR="2270125">
              <a:lnSpc>
                <a:spcPts val="1380"/>
              </a:lnSpc>
              <a:spcBef>
                <a:spcPts val="35"/>
              </a:spcBef>
            </a:pPr>
            <a:r>
              <a:rPr dirty="0" smtClean="0" sz="1200" b="1">
                <a:latin typeface="Times New Roman"/>
                <a:cs typeface="Times New Roman"/>
              </a:rPr>
              <a:t>Colon : </a:t>
            </a:r>
            <a:r>
              <a:rPr dirty="0" smtClean="0" sz="1200">
                <a:latin typeface="Times New Roman"/>
                <a:cs typeface="Times New Roman"/>
              </a:rPr>
              <a:t>it indi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tes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or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ondit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ope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isk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* </a:t>
            </a:r>
            <a:r>
              <a:rPr dirty="0" smtClean="0" sz="1200" spc="0">
                <a:latin typeface="Times New Roman"/>
                <a:cs typeface="Times New Roman"/>
              </a:rPr>
              <a:t>it 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pointer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ultiplic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Equal 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ign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=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ope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"/>
              </a:spcBef>
            </a:pPr>
            <a:endParaRPr sz="1300"/>
          </a:p>
          <a:p>
            <a:pPr algn="just" marL="60960" marR="583184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Da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 types </a:t>
            </a:r>
            <a:r>
              <a:rPr dirty="0" smtClean="0" sz="1200" spc="-5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60960" marR="2166620">
              <a:lnSpc>
                <a:spcPts val="1380"/>
              </a:lnSpc>
              <a:spcBef>
                <a:spcPts val="1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will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ontain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 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C</a:t>
            </a:r>
            <a:r>
              <a:rPr dirty="0" smtClean="0" sz="1200" spc="5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,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into</a:t>
            </a:r>
            <a:r>
              <a:rPr dirty="0" smtClean="0" sz="1200" spc="1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241300" marR="19050" indent="-228600">
              <a:lnSpc>
                <a:spcPts val="137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Num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ric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short,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nt,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lues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flo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t, </a:t>
            </a:r>
            <a:r>
              <a:rPr dirty="0" smtClean="0" sz="1200" spc="-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double,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0">
                <a:latin typeface="Times New Roman"/>
                <a:cs typeface="Times New Roman"/>
              </a:rPr>
              <a:t> double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241300" marR="2365375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Nonnum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ric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lpha</a:t>
            </a:r>
            <a:r>
              <a:rPr dirty="0" smtClean="0" sz="1200" spc="5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ial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936" y="2038730"/>
          <a:ext cx="6341491" cy="14597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9470"/>
                <a:gridCol w="2111375"/>
                <a:gridCol w="2109597"/>
              </a:tblGrid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mtClean="0" sz="1200" spc="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200" spc="-2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 spc="-2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quival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w line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0001010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$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0100100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0100101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0110011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1000001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1100001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B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1100010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98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206502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4736" y="66547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012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850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5572378"/>
            <a:ext cx="235458" cy="169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5923152"/>
            <a:ext cx="272034" cy="1691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3397122"/>
            <a:ext cx="6673850" cy="5687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4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5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Va</a:t>
            </a:r>
            <a:r>
              <a:rPr dirty="0" smtClean="0" sz="1600" spc="-10" b="1" u="heavy">
                <a:latin typeface="Times New Roman"/>
                <a:cs typeface="Times New Roman"/>
              </a:rPr>
              <a:t>ria</a:t>
            </a:r>
            <a:r>
              <a:rPr dirty="0" smtClean="0" sz="1600" spc="-10" b="1" u="heavy">
                <a:latin typeface="Times New Roman"/>
                <a:cs typeface="Times New Roman"/>
              </a:rPr>
              <a:t>ble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declar</a:t>
            </a:r>
            <a:r>
              <a:rPr dirty="0" smtClean="0" sz="1600" spc="-5" b="1" u="heavy">
                <a:latin typeface="Times New Roman"/>
                <a:cs typeface="Times New Roman"/>
              </a:rPr>
              <a:t>a</a:t>
            </a:r>
            <a:r>
              <a:rPr dirty="0" smtClean="0" sz="1600" spc="-5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io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  <a:p>
            <a:pPr marL="12700" marR="871219">
              <a:lnSpc>
                <a:spcPts val="138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pro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ms,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must de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it, the g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is</a:t>
            </a:r>
            <a:r>
              <a:rPr dirty="0" smtClean="0" sz="1200" spc="1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mi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lare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in the following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mann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int j;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Th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ted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four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mem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those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tes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memo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You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stating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will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hold,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whole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nteg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you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 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ontents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ific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memo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You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 line.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int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i_a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l9;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All thr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bles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All 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iabl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two 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attribut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 indent="156845">
              <a:lnSpc>
                <a:spcPts val="1380"/>
              </a:lnSpc>
              <a:spcBef>
                <a:spcPts val="35"/>
              </a:spcBef>
            </a:pPr>
            <a:r>
              <a:rPr dirty="0" smtClean="0" sz="1200">
                <a:latin typeface="Times New Roman"/>
                <a:cs typeface="Times New Roman"/>
              </a:rPr>
              <a:t>A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is estab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ished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 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., 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r,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rs</a:t>
            </a:r>
            <a:r>
              <a:rPr dirty="0" smtClean="0" sz="1200" spc="-1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d, 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+</a:t>
            </a:r>
            <a:r>
              <a:rPr dirty="0" smtClean="0" sz="1200" spc="0">
                <a:latin typeface="Times New Roman"/>
                <a:cs typeface="Times New Roman"/>
              </a:rPr>
              <a:t>+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be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algn="just" marL="12700" marR="13970" indent="180975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lue: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ble.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fine</a:t>
            </a:r>
            <a:r>
              <a:rPr dirty="0" smtClean="0" sz="1200" spc="0">
                <a:latin typeface="Times New Roman"/>
                <a:cs typeface="Times New Roman"/>
              </a:rPr>
              <a:t> (d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is un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until it is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tual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a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the</a:t>
            </a:r>
            <a:r>
              <a:rPr dirty="0" smtClean="0" sz="1200" spc="0">
                <a:latin typeface="Times New Roman"/>
                <a:cs typeface="Times New Roman"/>
              </a:rPr>
              <a:t> fi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c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itial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latin typeface="Times New Roman"/>
                <a:cs typeface="Times New Roman"/>
              </a:rPr>
              <a:t>atio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6226810">
              <a:lnSpc>
                <a:spcPts val="1380"/>
              </a:lnSpc>
            </a:pPr>
            <a:r>
              <a:rPr dirty="0" smtClean="0" sz="1200">
                <a:latin typeface="Times New Roman"/>
                <a:cs typeface="Times New Roman"/>
              </a:rPr>
              <a:t>int x;</a:t>
            </a:r>
            <a:r>
              <a:rPr dirty="0" smtClean="0" sz="1200">
                <a:latin typeface="Times New Roman"/>
                <a:cs typeface="Times New Roman"/>
              </a:rPr>
              <a:t> flo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5;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4.7;</a:t>
            </a:r>
            <a:endParaRPr sz="1200">
              <a:latin typeface="Times New Roman"/>
              <a:cs typeface="Times New Roman"/>
            </a:endParaRPr>
          </a:p>
          <a:p>
            <a:pPr marL="12700" marR="2753360">
              <a:lnSpc>
                <a:spcPts val="138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possible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de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 it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1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int num = 1500;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mtClean="0" sz="1200">
                <a:latin typeface="Times New Roman"/>
                <a:cs typeface="Times New Roman"/>
              </a:rPr>
              <a:t>flo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=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0.451;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80"/>
              </a:lnSpc>
              <a:spcBef>
                <a:spcPts val="35"/>
              </a:spcBef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import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nsure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that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initi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omput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0">
                <a:latin typeface="Times New Roman"/>
                <a:cs typeface="Times New Roman"/>
              </a:rPr>
              <a:t> is simp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hold,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ult, if no 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v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is pl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into it.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b="1">
                <a:latin typeface="Times New Roman"/>
                <a:cs typeface="Times New Roman"/>
              </a:rPr>
              <a:t>7. Constant 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lara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  <a:p>
            <a:pPr marL="12700" marR="13970">
              <a:lnSpc>
                <a:spcPts val="1380"/>
              </a:lnSpc>
              <a:spcBef>
                <a:spcPts val="10"/>
              </a:spcBef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prefix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ific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ble, but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ou should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 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onst data type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= </a:t>
            </a:r>
            <a:r>
              <a:rPr dirty="0" smtClean="0" sz="1200" spc="-5" b="1" i="1">
                <a:latin typeface="Times New Roman"/>
                <a:cs typeface="Times New Roman"/>
              </a:rPr>
              <a:t>v</a:t>
            </a:r>
            <a:r>
              <a:rPr dirty="0" smtClean="0" sz="1200" spc="0" b="1" i="1">
                <a:latin typeface="Times New Roman"/>
                <a:cs typeface="Times New Roman"/>
              </a:rPr>
              <a:t>al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marL="12700" marR="5417820">
              <a:lnSpc>
                <a:spcPts val="1390"/>
              </a:lnSpc>
              <a:spcBef>
                <a:spcPts val="5"/>
              </a:spcBef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: const int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100;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onst flo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pi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3.14;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84936" y="1191081"/>
          <a:ext cx="6562470" cy="1985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9470"/>
                <a:gridCol w="2111375"/>
                <a:gridCol w="2330576"/>
              </a:tblGrid>
              <a:tr h="181508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pe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6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(B</a:t>
                      </a:r>
                      <a:r>
                        <a:rPr dirty="0" smtClean="0" sz="1200" spc="-2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te</a:t>
                      </a:r>
                      <a:r>
                        <a:rPr dirty="0" smtClean="0" sz="1200" spc="5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 (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its)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6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670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 (8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its)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128 to 127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87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 spc="-2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2or 4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(16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or 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32,768 to 32,767 or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2,147,483,648 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2,147,483,647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Short int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2(16)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32,768 to 32,767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616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int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 (3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2,147,483,648 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ts val="138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2,147,483,647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loat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4 (3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1.18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38 to 3.40E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Double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8 (6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2.23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308 to 1.79E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308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200" spc="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double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10 (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0)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mtClean="0" sz="1200">
                          <a:latin typeface="Times New Roman"/>
                          <a:cs typeface="Times New Roman"/>
                        </a:rPr>
                        <a:t>3.37</a:t>
                      </a:r>
                      <a:r>
                        <a:rPr dirty="0" smtClean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4932 to 1.18E</a:t>
                      </a:r>
                      <a:r>
                        <a:rPr dirty="0" smtClean="0" sz="1200" spc="-1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200" spc="0">
                          <a:latin typeface="Times New Roman"/>
                          <a:cs typeface="Times New Roman"/>
                        </a:rPr>
                        <a:t>4932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6570980" cy="4152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0613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                       </a:t>
            </a:r>
            <a:r>
              <a:rPr dirty="0" smtClean="0" sz="1600" spc="7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200"/>
              </a:lnSpc>
              <a:spcBef>
                <a:spcPts val="5"/>
              </a:spcBef>
            </a:pPr>
            <a:endParaRPr sz="1200"/>
          </a:p>
          <a:p>
            <a:pPr marL="12700" marR="1128395">
              <a:lnSpc>
                <a:spcPct val="165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Exa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le(1</a:t>
            </a:r>
            <a:r>
              <a:rPr dirty="0" smtClean="0" sz="1200" spc="-10" b="1" i="1">
                <a:latin typeface="Times New Roman"/>
                <a:cs typeface="Times New Roman"/>
              </a:rPr>
              <a:t>)</a:t>
            </a:r>
            <a:r>
              <a:rPr dirty="0" smtClean="0" sz="1200" spc="-5" b="1" i="1">
                <a:latin typeface="Times New Roman"/>
                <a:cs typeface="Times New Roman"/>
              </a:rPr>
              <a:t>:</a:t>
            </a:r>
            <a:r>
              <a:rPr dirty="0" smtClean="0" sz="1200" spc="0" b="1" i="1">
                <a:latin typeface="Times New Roman"/>
                <a:cs typeface="Times New Roman"/>
              </a:rPr>
              <a:t>- 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Write a C++ program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to 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ad two</a:t>
            </a:r>
            <a:r>
              <a:rPr dirty="0" smtClean="0" sz="1200" spc="-1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i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teg</a:t>
            </a:r>
            <a:r>
              <a:rPr dirty="0" smtClean="0" sz="1200" spc="-10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 n</a:t>
            </a:r>
            <a:r>
              <a:rPr dirty="0" smtClean="0" sz="1200" spc="-10" b="1" i="1">
                <a:latin typeface="Times New Roman"/>
                <a:cs typeface="Times New Roman"/>
              </a:rPr>
              <a:t>u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0" b="1" i="1">
                <a:latin typeface="Times New Roman"/>
                <a:cs typeface="Times New Roman"/>
              </a:rPr>
              <a:t>b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rs, th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n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f</a:t>
            </a:r>
            <a:r>
              <a:rPr dirty="0" smtClean="0" sz="1200" spc="-15" b="1" i="1">
                <a:latin typeface="Times New Roman"/>
                <a:cs typeface="Times New Roman"/>
              </a:rPr>
              <a:t>i</a:t>
            </a:r>
            <a:r>
              <a:rPr dirty="0" smtClean="0" sz="1200" spc="0" b="1" i="1">
                <a:latin typeface="Times New Roman"/>
                <a:cs typeface="Times New Roman"/>
              </a:rPr>
              <a:t>nd t</a:t>
            </a:r>
            <a:r>
              <a:rPr dirty="0" smtClean="0" sz="1200" spc="5" b="1" i="1">
                <a:latin typeface="Times New Roman"/>
                <a:cs typeface="Times New Roman"/>
              </a:rPr>
              <a:t>h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ir s</a:t>
            </a:r>
            <a:r>
              <a:rPr dirty="0" smtClean="0" sz="1200" spc="-10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m?</a:t>
            </a:r>
            <a:r>
              <a:rPr dirty="0" smtClean="0" sz="1200" spc="0" b="1" i="1">
                <a:latin typeface="Times New Roman"/>
                <a:cs typeface="Times New Roman"/>
              </a:rPr>
              <a:t> Sol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n:-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48895" marR="5099685" indent="-36830">
              <a:lnSpc>
                <a:spcPct val="126699"/>
              </a:lnSpc>
            </a:pPr>
            <a:r>
              <a:rPr dirty="0" smtClean="0" sz="1200" spc="-10">
                <a:latin typeface="Andalus"/>
                <a:cs typeface="Andalus"/>
              </a:rPr>
              <a:t>#</a:t>
            </a:r>
            <a:r>
              <a:rPr dirty="0" smtClean="0" sz="1200" spc="-10">
                <a:latin typeface="Andalus"/>
                <a:cs typeface="Andalus"/>
              </a:rPr>
              <a:t>incl</a:t>
            </a:r>
            <a:r>
              <a:rPr dirty="0" smtClean="0" sz="1200" spc="-5">
                <a:latin typeface="Andalus"/>
                <a:cs typeface="Andalus"/>
              </a:rPr>
              <a:t>u</a:t>
            </a:r>
            <a:r>
              <a:rPr dirty="0" smtClean="0" sz="1200" spc="-10">
                <a:latin typeface="Andalus"/>
                <a:cs typeface="Andalus"/>
              </a:rPr>
              <a:t>de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&lt;io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tream</a:t>
            </a:r>
            <a:r>
              <a:rPr dirty="0" smtClean="0" sz="1200" spc="-10">
                <a:latin typeface="Andalus"/>
                <a:cs typeface="Andalus"/>
              </a:rPr>
              <a:t>.</a:t>
            </a:r>
            <a:r>
              <a:rPr dirty="0" smtClean="0" sz="1200" spc="-10">
                <a:latin typeface="Andalus"/>
                <a:cs typeface="Andalus"/>
              </a:rPr>
              <a:t>h&gt;</a:t>
            </a:r>
            <a:r>
              <a:rPr dirty="0" smtClean="0" sz="1200" spc="-5">
                <a:latin typeface="Andalus"/>
                <a:cs typeface="Andalus"/>
              </a:rPr>
              <a:t> int</a:t>
            </a:r>
            <a:r>
              <a:rPr dirty="0" smtClean="0" sz="1200" spc="-5">
                <a:latin typeface="Andalus"/>
                <a:cs typeface="Andalus"/>
              </a:rPr>
              <a:t> mai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()</a:t>
            </a:r>
            <a:endParaRPr sz="1200">
              <a:latin typeface="Andalus"/>
              <a:cs typeface="Andalus"/>
            </a:endParaRPr>
          </a:p>
          <a:p>
            <a:pPr algn="just" marL="48895" marR="6448425">
              <a:lnSpc>
                <a:spcPct val="100000"/>
              </a:lnSpc>
              <a:spcBef>
                <a:spcPts val="395"/>
              </a:spcBef>
            </a:pPr>
            <a:r>
              <a:rPr dirty="0" smtClean="0" sz="1200">
                <a:latin typeface="Andalus"/>
                <a:cs typeface="Andalus"/>
              </a:rPr>
              <a:t>{</a:t>
            </a:r>
            <a:endParaRPr sz="1200">
              <a:latin typeface="Andalus"/>
              <a:cs typeface="Andalus"/>
            </a:endParaRPr>
          </a:p>
          <a:p>
            <a:pPr algn="just" marL="12700" marR="4006215">
              <a:lnSpc>
                <a:spcPct val="127099"/>
              </a:lnSpc>
              <a:spcBef>
                <a:spcPts val="5"/>
              </a:spcBef>
            </a:pPr>
            <a:r>
              <a:rPr dirty="0" smtClean="0" sz="1200" spc="-5">
                <a:latin typeface="Andalus"/>
                <a:cs typeface="Andalus"/>
              </a:rPr>
              <a:t>int</a:t>
            </a:r>
            <a:r>
              <a:rPr dirty="0" smtClean="0" sz="1200" spc="-1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eger1,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eger2,</a:t>
            </a:r>
            <a:r>
              <a:rPr dirty="0" smtClean="0" sz="1200" spc="-15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5">
                <a:latin typeface="Andalus"/>
                <a:cs typeface="Andalus"/>
              </a:rPr>
              <a:t>u</a:t>
            </a:r>
            <a:r>
              <a:rPr dirty="0" smtClean="0" sz="1200" spc="-10">
                <a:latin typeface="Andalus"/>
                <a:cs typeface="Andalus"/>
              </a:rPr>
              <a:t>m;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decla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ation</a:t>
            </a:r>
            <a:r>
              <a:rPr dirty="0" smtClean="0" sz="1200" spc="-5">
                <a:latin typeface="Andalus"/>
                <a:cs typeface="Andalus"/>
              </a:rPr>
              <a:t> cout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"En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f</a:t>
            </a:r>
            <a:r>
              <a:rPr dirty="0" smtClean="0" sz="1200" spc="-10">
                <a:latin typeface="Andalus"/>
                <a:cs typeface="Andalus"/>
              </a:rPr>
              <a:t>i</a:t>
            </a:r>
            <a:r>
              <a:rPr dirty="0" smtClean="0" sz="1200" spc="-5">
                <a:latin typeface="Andalus"/>
                <a:cs typeface="Andalus"/>
              </a:rPr>
              <a:t>r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g</a:t>
            </a:r>
            <a:r>
              <a:rPr dirty="0" smtClean="0" sz="1200" spc="-10">
                <a:latin typeface="Andalus"/>
                <a:cs typeface="Andalus"/>
              </a:rPr>
              <a:t>e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\</a:t>
            </a:r>
            <a:r>
              <a:rPr dirty="0" smtClean="0" sz="1200" spc="-5">
                <a:latin typeface="Andalus"/>
                <a:cs typeface="Andalus"/>
              </a:rPr>
              <a:t>n";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prompt</a:t>
            </a:r>
            <a:r>
              <a:rPr dirty="0" smtClean="0" sz="1200" spc="-5">
                <a:latin typeface="Andalus"/>
                <a:cs typeface="Andalus"/>
              </a:rPr>
              <a:t> cin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&gt;&gt;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eger1;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read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eger</a:t>
            </a:r>
            <a:endParaRPr sz="1200">
              <a:latin typeface="Andalus"/>
              <a:cs typeface="Andalus"/>
            </a:endParaRPr>
          </a:p>
          <a:p>
            <a:pPr marL="48895" marR="3796029">
              <a:lnSpc>
                <a:spcPts val="1839"/>
              </a:lnSpc>
              <a:spcBef>
                <a:spcPts val="110"/>
              </a:spcBef>
            </a:pPr>
            <a:r>
              <a:rPr dirty="0" smtClean="0" sz="1200" spc="-10">
                <a:latin typeface="Andalus"/>
                <a:cs typeface="Andalus"/>
              </a:rPr>
              <a:t>cout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"En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econd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ege</a:t>
            </a:r>
            <a:r>
              <a:rPr dirty="0" smtClean="0" sz="1200" spc="5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\</a:t>
            </a:r>
            <a:r>
              <a:rPr dirty="0" smtClean="0" sz="1200" spc="-5">
                <a:latin typeface="Andalus"/>
                <a:cs typeface="Andalus"/>
              </a:rPr>
              <a:t>n";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prompt</a:t>
            </a:r>
            <a:r>
              <a:rPr dirty="0" smtClean="0" sz="1200" spc="-5">
                <a:latin typeface="Andalus"/>
                <a:cs typeface="Andalus"/>
              </a:rPr>
              <a:t> cin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&gt;&gt;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eger2;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read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in</a:t>
            </a:r>
            <a:r>
              <a:rPr dirty="0" smtClean="0" sz="1200" spc="-15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eger</a:t>
            </a:r>
            <a:endParaRPr sz="1200">
              <a:latin typeface="Andalus"/>
              <a:cs typeface="Andalus"/>
            </a:endParaRPr>
          </a:p>
          <a:p>
            <a:pPr marL="48895" marR="3550920">
              <a:lnSpc>
                <a:spcPts val="1820"/>
              </a:lnSpc>
              <a:spcBef>
                <a:spcPts val="15"/>
              </a:spcBef>
            </a:pP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um </a:t>
            </a:r>
            <a:r>
              <a:rPr dirty="0" smtClean="0" sz="1200" spc="-10">
                <a:latin typeface="Andalus"/>
                <a:cs typeface="Andalus"/>
              </a:rPr>
              <a:t>=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eger</a:t>
            </a:r>
            <a:r>
              <a:rPr dirty="0" smtClean="0" sz="1200" spc="-10">
                <a:latin typeface="Andalus"/>
                <a:cs typeface="Andalus"/>
              </a:rPr>
              <a:t>1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+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eger2;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ig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ment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of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um</a:t>
            </a:r>
            <a:r>
              <a:rPr dirty="0" smtClean="0" sz="1200" spc="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cout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"Sum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</a:t>
            </a:r>
            <a:r>
              <a:rPr dirty="0" smtClean="0" sz="1200" spc="-5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"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5">
                <a:latin typeface="Andalus"/>
                <a:cs typeface="Andalus"/>
              </a:rPr>
              <a:t>u</a:t>
            </a:r>
            <a:r>
              <a:rPr dirty="0" smtClean="0" sz="1200" spc="0">
                <a:latin typeface="Andalus"/>
                <a:cs typeface="Andalus"/>
              </a:rPr>
              <a:t>m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endl;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print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5">
                <a:latin typeface="Andalus"/>
                <a:cs typeface="Andalus"/>
              </a:rPr>
              <a:t>u</a:t>
            </a:r>
            <a:r>
              <a:rPr dirty="0" smtClean="0" sz="1200" spc="0">
                <a:latin typeface="Andalus"/>
                <a:cs typeface="Andalus"/>
              </a:rPr>
              <a:t>m</a:t>
            </a:r>
            <a:endParaRPr sz="1200">
              <a:latin typeface="Andalus"/>
              <a:cs typeface="Andalus"/>
            </a:endParaRPr>
          </a:p>
          <a:p>
            <a:pPr algn="just" marL="48895" marR="3251835">
              <a:lnSpc>
                <a:spcPct val="100000"/>
              </a:lnSpc>
              <a:spcBef>
                <a:spcPts val="270"/>
              </a:spcBef>
            </a:pPr>
            <a:r>
              <a:rPr dirty="0" smtClean="0" sz="1200" spc="-10">
                <a:latin typeface="Andalus"/>
                <a:cs typeface="Andalus"/>
              </a:rPr>
              <a:t>return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0;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//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in</a:t>
            </a:r>
            <a:r>
              <a:rPr dirty="0" smtClean="0" sz="1200" spc="5">
                <a:latin typeface="Andalus"/>
                <a:cs typeface="Andalus"/>
              </a:rPr>
              <a:t>d</a:t>
            </a:r>
            <a:r>
              <a:rPr dirty="0" smtClean="0" sz="1200" spc="-5">
                <a:latin typeface="Andalus"/>
                <a:cs typeface="Andalus"/>
              </a:rPr>
              <a:t>icate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10">
                <a:latin typeface="Andalus"/>
                <a:cs typeface="Andalus"/>
              </a:rPr>
              <a:t>hat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prog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am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ended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ucce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0">
                <a:latin typeface="Andalus"/>
                <a:cs typeface="Andalus"/>
              </a:rPr>
              <a:t>f</a:t>
            </a:r>
            <a:r>
              <a:rPr dirty="0" smtClean="0" sz="1200" spc="0">
                <a:latin typeface="Andalus"/>
                <a:cs typeface="Andalus"/>
              </a:rPr>
              <a:t>ul</a:t>
            </a:r>
            <a:r>
              <a:rPr dirty="0" smtClean="0" sz="1200" spc="-5">
                <a:latin typeface="Andalus"/>
                <a:cs typeface="Andalus"/>
              </a:rPr>
              <a:t>l</a:t>
            </a:r>
            <a:r>
              <a:rPr dirty="0" smtClean="0" sz="1200" spc="-10">
                <a:latin typeface="Andalus"/>
                <a:cs typeface="Andalus"/>
              </a:rPr>
              <a:t>y</a:t>
            </a:r>
            <a:endParaRPr sz="1200">
              <a:latin typeface="Andalus"/>
              <a:cs typeface="Andalus"/>
            </a:endParaRPr>
          </a:p>
          <a:p>
            <a:pPr algn="just" marL="48895" marR="6448425">
              <a:lnSpc>
                <a:spcPct val="100000"/>
              </a:lnSpc>
              <a:spcBef>
                <a:spcPts val="395"/>
              </a:spcBef>
            </a:pPr>
            <a:r>
              <a:rPr dirty="0" smtClean="0" sz="1200">
                <a:latin typeface="Andalus"/>
                <a:cs typeface="Andalus"/>
              </a:rPr>
              <a:t>}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714875"/>
            <a:ext cx="5499100" cy="662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9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Exa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le(2</a:t>
            </a:r>
            <a:r>
              <a:rPr dirty="0" smtClean="0" sz="1200" spc="-10" b="1" i="1">
                <a:latin typeface="Times New Roman"/>
                <a:cs typeface="Times New Roman"/>
              </a:rPr>
              <a:t>)</a:t>
            </a:r>
            <a:r>
              <a:rPr dirty="0" smtClean="0" sz="1200" spc="-5" b="1" i="1">
                <a:latin typeface="Times New Roman"/>
                <a:cs typeface="Times New Roman"/>
              </a:rPr>
              <a:t>:</a:t>
            </a:r>
            <a:r>
              <a:rPr dirty="0" smtClean="0" sz="1200" spc="0" b="1" i="1">
                <a:latin typeface="Times New Roman"/>
                <a:cs typeface="Times New Roman"/>
              </a:rPr>
              <a:t>-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write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-10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++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progr</a:t>
            </a:r>
            <a:r>
              <a:rPr dirty="0" smtClean="0" sz="1200" spc="-10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m </a:t>
            </a:r>
            <a:r>
              <a:rPr dirty="0" smtClean="0" sz="1200" spc="-60" b="1" i="1">
                <a:latin typeface="Times New Roman"/>
                <a:cs typeface="Times New Roman"/>
              </a:rPr>
              <a:t> </a:t>
            </a:r>
            <a:r>
              <a:rPr dirty="0" smtClean="0" sz="1200" spc="-10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hat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utes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t</a:t>
            </a:r>
            <a:r>
              <a:rPr dirty="0" smtClean="0" sz="1200" spc="5" b="1" i="1">
                <a:latin typeface="Times New Roman"/>
                <a:cs typeface="Times New Roman"/>
              </a:rPr>
              <a:t>h</a:t>
            </a:r>
            <a:r>
              <a:rPr dirty="0" smtClean="0" sz="1200" spc="0" b="1" i="1">
                <a:latin typeface="Times New Roman"/>
                <a:cs typeface="Times New Roman"/>
              </a:rPr>
              <a:t>e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a </a:t>
            </a:r>
            <a:r>
              <a:rPr dirty="0" smtClean="0" sz="1200" spc="-7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of </a:t>
            </a:r>
            <a:r>
              <a:rPr dirty="0" smtClean="0" sz="1200" spc="-9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ta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gle </a:t>
            </a:r>
            <a:r>
              <a:rPr dirty="0" smtClean="0" sz="12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with </a:t>
            </a:r>
            <a:r>
              <a:rPr dirty="0" smtClean="0" sz="1200" spc="-8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giv</a:t>
            </a:r>
            <a:r>
              <a:rPr dirty="0" smtClean="0" sz="1200" spc="-10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 width?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8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Sol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n:-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52464" y="4703698"/>
            <a:ext cx="10617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fix</a:t>
            </a:r>
            <a:r>
              <a:rPr dirty="0" smtClean="0" sz="1200" spc="-10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d </a:t>
            </a:r>
            <a:r>
              <a:rPr dirty="0" smtClean="0" sz="1200" spc="-9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lengh </a:t>
            </a:r>
            <a:r>
              <a:rPr dirty="0" smtClean="0" sz="1200" spc="-70" b="1" i="1">
                <a:latin typeface="Times New Roman"/>
                <a:cs typeface="Times New Roman"/>
              </a:rPr>
              <a:t> </a:t>
            </a:r>
            <a:r>
              <a:rPr dirty="0" smtClean="0" sz="1200" spc="-15" b="1" i="1">
                <a:latin typeface="Times New Roman"/>
                <a:cs typeface="Times New Roman"/>
              </a:rPr>
              <a:t>a</a:t>
            </a:r>
            <a:r>
              <a:rPr dirty="0" smtClean="0" sz="1200" spc="-10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459602"/>
            <a:ext cx="6398895" cy="4041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8895" marR="4927600" indent="-36830">
              <a:lnSpc>
                <a:spcPct val="127499"/>
              </a:lnSpc>
            </a:pPr>
            <a:r>
              <a:rPr dirty="0" smtClean="0" sz="1200" spc="-10">
                <a:latin typeface="Andalus"/>
                <a:cs typeface="Andalus"/>
              </a:rPr>
              <a:t>#</a:t>
            </a:r>
            <a:r>
              <a:rPr dirty="0" smtClean="0" sz="1200" spc="-10">
                <a:latin typeface="Andalus"/>
                <a:cs typeface="Andalus"/>
              </a:rPr>
              <a:t>incl</a:t>
            </a:r>
            <a:r>
              <a:rPr dirty="0" smtClean="0" sz="1200" spc="-5">
                <a:latin typeface="Andalus"/>
                <a:cs typeface="Andalus"/>
              </a:rPr>
              <a:t>u</a:t>
            </a:r>
            <a:r>
              <a:rPr dirty="0" smtClean="0" sz="1200" spc="-10">
                <a:latin typeface="Andalus"/>
                <a:cs typeface="Andalus"/>
              </a:rPr>
              <a:t>de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&lt;io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tream</a:t>
            </a:r>
            <a:r>
              <a:rPr dirty="0" smtClean="0" sz="1200" spc="-10">
                <a:latin typeface="Andalus"/>
                <a:cs typeface="Andalus"/>
              </a:rPr>
              <a:t>.</a:t>
            </a:r>
            <a:r>
              <a:rPr dirty="0" smtClean="0" sz="1200" spc="-10">
                <a:latin typeface="Andalus"/>
                <a:cs typeface="Andalus"/>
              </a:rPr>
              <a:t>h&gt;</a:t>
            </a:r>
            <a:r>
              <a:rPr dirty="0" smtClean="0" sz="1200" spc="-5">
                <a:latin typeface="Andalus"/>
                <a:cs typeface="Andalus"/>
              </a:rPr>
              <a:t> int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mai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()</a:t>
            </a:r>
            <a:endParaRPr sz="1200">
              <a:latin typeface="Andalus"/>
              <a:cs typeface="Andalus"/>
            </a:endParaRPr>
          </a:p>
          <a:p>
            <a:pPr marL="48895">
              <a:lnSpc>
                <a:spcPct val="100000"/>
              </a:lnSpc>
              <a:spcBef>
                <a:spcPts val="385"/>
              </a:spcBef>
            </a:pPr>
            <a:r>
              <a:rPr dirty="0" smtClean="0" sz="1200">
                <a:latin typeface="Andalus"/>
                <a:cs typeface="Andalus"/>
              </a:rPr>
              <a:t>{</a:t>
            </a:r>
            <a:endParaRPr sz="1200">
              <a:latin typeface="Andalus"/>
              <a:cs typeface="Andalus"/>
            </a:endParaRPr>
          </a:p>
          <a:p>
            <a:pPr marL="12700" marR="5020945">
              <a:lnSpc>
                <a:spcPct val="127499"/>
              </a:lnSpc>
            </a:pPr>
            <a:r>
              <a:rPr dirty="0" smtClean="0" sz="1200" spc="-5">
                <a:latin typeface="Andalus"/>
                <a:cs typeface="Andalus"/>
              </a:rPr>
              <a:t>int</a:t>
            </a:r>
            <a:r>
              <a:rPr dirty="0" smtClean="0" sz="1200" spc="-1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leng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,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5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,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ea;</a:t>
            </a:r>
            <a:r>
              <a:rPr dirty="0" smtClean="0" sz="1200" spc="-5">
                <a:latin typeface="Andalus"/>
                <a:cs typeface="Andalus"/>
              </a:rPr>
              <a:t> leng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0">
                <a:latin typeface="Andalus"/>
                <a:cs typeface="Andalus"/>
              </a:rPr>
              <a:t>=</a:t>
            </a:r>
            <a:r>
              <a:rPr dirty="0" smtClean="0" sz="1200" spc="-5">
                <a:latin typeface="Andalus"/>
                <a:cs typeface="Andalus"/>
              </a:rPr>
              <a:t>4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endParaRPr sz="1200">
              <a:latin typeface="Andalus"/>
              <a:cs typeface="Andalus"/>
            </a:endParaRPr>
          </a:p>
          <a:p>
            <a:pPr marL="12700" marR="5205730">
              <a:lnSpc>
                <a:spcPts val="1839"/>
              </a:lnSpc>
              <a:spcBef>
                <a:spcPts val="110"/>
              </a:spcBef>
            </a:pP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=</a:t>
            </a:r>
            <a:r>
              <a:rPr dirty="0" smtClean="0" sz="1200" spc="-5">
                <a:latin typeface="Andalus"/>
                <a:cs typeface="Andalus"/>
              </a:rPr>
              <a:t>5;</a:t>
            </a:r>
            <a:r>
              <a:rPr dirty="0" smtClean="0" sz="1200" spc="-5">
                <a:latin typeface="Andalus"/>
                <a:cs typeface="Andalus"/>
              </a:rPr>
              <a:t> 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ea=lengh*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h;</a:t>
            </a:r>
            <a:endParaRPr sz="1200">
              <a:latin typeface="Andalus"/>
              <a:cs typeface="Andalus"/>
            </a:endParaRPr>
          </a:p>
          <a:p>
            <a:pPr marL="12700" marR="3241040">
              <a:lnSpc>
                <a:spcPts val="1820"/>
              </a:lnSpc>
              <a:spcBef>
                <a:spcPts val="10"/>
              </a:spcBef>
            </a:pPr>
            <a:r>
              <a:rPr dirty="0" smtClean="0" sz="1200" spc="-10">
                <a:latin typeface="Andalus"/>
                <a:cs typeface="Andalus"/>
              </a:rPr>
              <a:t>cout&lt;&lt;</a:t>
            </a:r>
            <a:r>
              <a:rPr dirty="0" smtClean="0" sz="1200" spc="-10">
                <a:latin typeface="Andalus"/>
                <a:cs typeface="Andalus"/>
              </a:rPr>
              <a:t> ''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10">
                <a:latin typeface="Andalus"/>
                <a:cs typeface="Andalus"/>
              </a:rPr>
              <a:t>e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ar</a:t>
            </a:r>
            <a:r>
              <a:rPr dirty="0" smtClean="0" sz="1200" spc="-5">
                <a:latin typeface="Andalus"/>
                <a:cs typeface="Andalus"/>
              </a:rPr>
              <a:t>e</a:t>
            </a: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of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recta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gle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:"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ea</a:t>
            </a:r>
            <a:r>
              <a:rPr dirty="0" smtClean="0" sz="1200" spc="-15">
                <a:latin typeface="Andalus"/>
                <a:cs typeface="Andalus"/>
              </a:rPr>
              <a:t>&lt;</a:t>
            </a:r>
            <a:r>
              <a:rPr dirty="0" smtClean="0" sz="1200" spc="-10">
                <a:latin typeface="Andalus"/>
                <a:cs typeface="Andalus"/>
              </a:rPr>
              <a:t>&lt;en</a:t>
            </a:r>
            <a:r>
              <a:rPr dirty="0" smtClean="0" sz="1200" spc="-25">
                <a:latin typeface="Andalus"/>
                <a:cs typeface="Andalus"/>
              </a:rPr>
              <a:t>d</a:t>
            </a:r>
            <a:r>
              <a:rPr dirty="0" smtClean="0" sz="1200" spc="-5">
                <a:latin typeface="Andalus"/>
                <a:cs typeface="Andalus"/>
              </a:rPr>
              <a:t>1;</a:t>
            </a:r>
            <a:r>
              <a:rPr dirty="0" smtClean="0" sz="1200" spc="-5">
                <a:latin typeface="Andalus"/>
                <a:cs typeface="Andalus"/>
              </a:rPr>
              <a:t> return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0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mtClean="0" sz="1200">
                <a:latin typeface="Andalus"/>
                <a:cs typeface="Andalus"/>
              </a:rPr>
              <a:t>}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200" b="1" i="1">
                <a:latin typeface="Times New Roman"/>
                <a:cs typeface="Times New Roman"/>
              </a:rPr>
              <a:t>Exa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le(3)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:</a:t>
            </a:r>
            <a:r>
              <a:rPr dirty="0" smtClean="0" sz="1200" spc="0" b="1" i="1">
                <a:latin typeface="Times New Roman"/>
                <a:cs typeface="Times New Roman"/>
              </a:rPr>
              <a:t>-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write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 C++ program t</a:t>
            </a:r>
            <a:r>
              <a:rPr dirty="0" smtClean="0" sz="1200" spc="5" b="1" i="1">
                <a:latin typeface="Times New Roman"/>
                <a:cs typeface="Times New Roman"/>
              </a:rPr>
              <a:t>h</a:t>
            </a:r>
            <a:r>
              <a:rPr dirty="0" smtClean="0" sz="1200" spc="0" b="1" i="1">
                <a:latin typeface="Times New Roman"/>
                <a:cs typeface="Times New Roman"/>
              </a:rPr>
              <a:t>at reads </a:t>
            </a:r>
            <a:r>
              <a:rPr dirty="0" smtClean="0" sz="1200" spc="-10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he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lengh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and wi</a:t>
            </a:r>
            <a:r>
              <a:rPr dirty="0" smtClean="0" sz="1200" spc="-10" b="1" i="1">
                <a:latin typeface="Times New Roman"/>
                <a:cs typeface="Times New Roman"/>
              </a:rPr>
              <a:t>d</a:t>
            </a:r>
            <a:r>
              <a:rPr dirty="0" smtClean="0" sz="1200" spc="0" b="1" i="1">
                <a:latin typeface="Times New Roman"/>
                <a:cs typeface="Times New Roman"/>
              </a:rPr>
              <a:t>th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of a</a:t>
            </a:r>
            <a:r>
              <a:rPr dirty="0" smtClean="0" sz="1200" spc="-2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ta</a:t>
            </a:r>
            <a:r>
              <a:rPr dirty="0" smtClean="0" sz="1200" spc="5" b="1" i="1">
                <a:latin typeface="Times New Roman"/>
                <a:cs typeface="Times New Roman"/>
              </a:rPr>
              <a:t>n</a:t>
            </a:r>
            <a:r>
              <a:rPr dirty="0" smtClean="0" sz="1200" spc="0" b="1" i="1">
                <a:latin typeface="Times New Roman"/>
                <a:cs typeface="Times New Roman"/>
              </a:rPr>
              <a:t>gle, and prints i</a:t>
            </a:r>
            <a:r>
              <a:rPr dirty="0" smtClean="0" sz="1200" spc="-10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s</a:t>
            </a:r>
            <a:r>
              <a:rPr dirty="0" smtClean="0" sz="1200" spc="-1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a?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Sol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n:-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10">
                <a:latin typeface="Andalus"/>
                <a:cs typeface="Andalus"/>
              </a:rPr>
              <a:t>#</a:t>
            </a:r>
            <a:r>
              <a:rPr dirty="0" smtClean="0" sz="1200" spc="-10">
                <a:latin typeface="Andalus"/>
                <a:cs typeface="Andalus"/>
              </a:rPr>
              <a:t>incl</a:t>
            </a:r>
            <a:r>
              <a:rPr dirty="0" smtClean="0" sz="1200" spc="-5">
                <a:latin typeface="Andalus"/>
                <a:cs typeface="Andalus"/>
              </a:rPr>
              <a:t>u</a:t>
            </a:r>
            <a:r>
              <a:rPr dirty="0" smtClean="0" sz="1200" spc="-10">
                <a:latin typeface="Andalus"/>
                <a:cs typeface="Andalus"/>
              </a:rPr>
              <a:t>de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&lt;io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10">
                <a:latin typeface="Andalus"/>
                <a:cs typeface="Andalus"/>
              </a:rPr>
              <a:t>tream</a:t>
            </a:r>
            <a:r>
              <a:rPr dirty="0" smtClean="0" sz="1200" spc="-10">
                <a:latin typeface="Andalus"/>
                <a:cs typeface="Andalus"/>
              </a:rPr>
              <a:t>.</a:t>
            </a:r>
            <a:r>
              <a:rPr dirty="0" smtClean="0" sz="1200" spc="-10">
                <a:latin typeface="Andalus"/>
                <a:cs typeface="Andalus"/>
              </a:rPr>
              <a:t>h&gt;</a:t>
            </a:r>
            <a:endParaRPr sz="1200">
              <a:latin typeface="Andalus"/>
              <a:cs typeface="Andalus"/>
            </a:endParaRPr>
          </a:p>
          <a:p>
            <a:pPr marL="48895">
              <a:lnSpc>
                <a:spcPct val="100000"/>
              </a:lnSpc>
              <a:spcBef>
                <a:spcPts val="384"/>
              </a:spcBef>
            </a:pPr>
            <a:r>
              <a:rPr dirty="0" smtClean="0" sz="1200">
                <a:latin typeface="Andalus"/>
                <a:cs typeface="Andalus"/>
              </a:rPr>
              <a:t>v</a:t>
            </a:r>
            <a:r>
              <a:rPr dirty="0" smtClean="0" sz="1200" spc="-5">
                <a:latin typeface="Andalus"/>
                <a:cs typeface="Andalus"/>
              </a:rPr>
              <a:t>oid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0">
                <a:latin typeface="Andalus"/>
                <a:cs typeface="Andalus"/>
              </a:rPr>
              <a:t>mai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()</a:t>
            </a:r>
            <a:endParaRPr sz="1200">
              <a:latin typeface="Andalus"/>
              <a:cs typeface="Andalus"/>
            </a:endParaRPr>
          </a:p>
          <a:p>
            <a:pPr marL="48895">
              <a:lnSpc>
                <a:spcPct val="100000"/>
              </a:lnSpc>
              <a:spcBef>
                <a:spcPts val="395"/>
              </a:spcBef>
            </a:pPr>
            <a:r>
              <a:rPr dirty="0" smtClean="0" sz="1200">
                <a:latin typeface="Andalus"/>
                <a:cs typeface="Andalus"/>
              </a:rPr>
              <a:t>{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mtClean="0" sz="1200" spc="-5">
                <a:latin typeface="Andalus"/>
                <a:cs typeface="Andalus"/>
              </a:rPr>
              <a:t>int</a:t>
            </a:r>
            <a:r>
              <a:rPr dirty="0" smtClean="0" sz="1200" spc="-1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leng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,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5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,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ea;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200" spc="-10">
                <a:latin typeface="Andalus"/>
                <a:cs typeface="Andalus"/>
              </a:rPr>
              <a:t>cout&lt;&lt;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"enter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leng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10">
                <a:latin typeface="Andalus"/>
                <a:cs typeface="Andalus"/>
              </a:rPr>
              <a:t>:"&lt;&lt;end</a:t>
            </a:r>
            <a:r>
              <a:rPr dirty="0" smtClean="0" sz="1200" spc="-15">
                <a:latin typeface="Andalus"/>
                <a:cs typeface="Andalus"/>
              </a:rPr>
              <a:t>1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endParaRPr sz="12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6211"/>
            <a:ext cx="206502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tro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uc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on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&amp;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d</a:t>
            </a:r>
            <a:r>
              <a:rPr dirty="0" smtClean="0" sz="1600" spc="0">
                <a:latin typeface="Freestyle Script"/>
                <a:cs typeface="Freestyle Script"/>
              </a:rPr>
              <a:t>e</a:t>
            </a:r>
            <a:r>
              <a:rPr dirty="0" smtClean="0" sz="1600" spc="-20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nit</a:t>
            </a:r>
            <a:r>
              <a:rPr dirty="0" smtClean="0" sz="1600" spc="5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-5">
                <a:latin typeface="Freestyle Script"/>
                <a:cs typeface="Freestyle Script"/>
              </a:rPr>
              <a:t>ns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4736" y="66547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lecture: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0126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850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207261"/>
            <a:ext cx="6423025" cy="7097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Andalus"/>
                <a:cs typeface="Andalus"/>
              </a:rPr>
              <a:t>cin&gt;&gt;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leng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endParaRPr sz="1200">
              <a:latin typeface="Andalus"/>
              <a:cs typeface="Andalus"/>
            </a:endParaRPr>
          </a:p>
          <a:p>
            <a:pPr marL="12700" marR="4470400">
              <a:lnSpc>
                <a:spcPct val="196700"/>
              </a:lnSpc>
            </a:pPr>
            <a:r>
              <a:rPr dirty="0" smtClean="0" sz="1200" spc="-10">
                <a:latin typeface="Andalus"/>
                <a:cs typeface="Andalus"/>
              </a:rPr>
              <a:t>cout&lt;&lt;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"enter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h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:"</a:t>
            </a:r>
            <a:r>
              <a:rPr dirty="0" smtClean="0" sz="1200" spc="0">
                <a:latin typeface="Andalus"/>
                <a:cs typeface="Andalus"/>
              </a:rPr>
              <a:t>&lt;</a:t>
            </a:r>
            <a:r>
              <a:rPr dirty="0" smtClean="0" sz="1200" spc="-10">
                <a:latin typeface="Andalus"/>
                <a:cs typeface="Andalus"/>
              </a:rPr>
              <a:t>&lt;end</a:t>
            </a:r>
            <a:r>
              <a:rPr dirty="0" smtClean="0" sz="1200" spc="-15">
                <a:latin typeface="Andalus"/>
                <a:cs typeface="Andalus"/>
              </a:rPr>
              <a:t>1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r>
              <a:rPr dirty="0" smtClean="0" sz="1200" spc="-10">
                <a:latin typeface="Andalus"/>
                <a:cs typeface="Andalus"/>
              </a:rPr>
              <a:t> cin&gt;&gt;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h;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ea=lengh*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wid</a:t>
            </a:r>
            <a:r>
              <a:rPr dirty="0" smtClean="0" sz="1200" spc="-10">
                <a:latin typeface="Andalus"/>
                <a:cs typeface="Andalus"/>
              </a:rPr>
              <a:t>th;</a:t>
            </a:r>
            <a:endParaRPr sz="1200">
              <a:latin typeface="Andalus"/>
              <a:cs typeface="Andalus"/>
            </a:endParaRPr>
          </a:p>
          <a:p>
            <a:pPr marL="12700" marR="3265804">
              <a:lnSpc>
                <a:spcPct val="126699"/>
              </a:lnSpc>
              <a:spcBef>
                <a:spcPts val="10"/>
              </a:spcBef>
            </a:pPr>
            <a:r>
              <a:rPr dirty="0" smtClean="0" sz="1200" spc="-10">
                <a:latin typeface="Andalus"/>
                <a:cs typeface="Andalus"/>
              </a:rPr>
              <a:t>cout&lt;&lt;</a:t>
            </a:r>
            <a:r>
              <a:rPr dirty="0" smtClean="0" sz="1200" spc="-10">
                <a:latin typeface="Andalus"/>
                <a:cs typeface="Andalus"/>
              </a:rPr>
              <a:t> ''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-15">
                <a:latin typeface="Andalus"/>
                <a:cs typeface="Andalus"/>
              </a:rPr>
              <a:t>h</a:t>
            </a:r>
            <a:r>
              <a:rPr dirty="0" smtClean="0" sz="1200" spc="-10">
                <a:latin typeface="Andalus"/>
                <a:cs typeface="Andalus"/>
              </a:rPr>
              <a:t>e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ar</a:t>
            </a:r>
            <a:r>
              <a:rPr dirty="0" smtClean="0" sz="1200" spc="-5">
                <a:latin typeface="Andalus"/>
                <a:cs typeface="Andalus"/>
              </a:rPr>
              <a:t>e</a:t>
            </a:r>
            <a:r>
              <a:rPr dirty="0" smtClean="0" sz="1200" spc="-1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of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recta</a:t>
            </a:r>
            <a:r>
              <a:rPr dirty="0" smtClean="0" sz="1200" spc="-1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gle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:"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&lt;&lt;a</a:t>
            </a:r>
            <a:r>
              <a:rPr dirty="0" smtClean="0" sz="1200" spc="0">
                <a:latin typeface="Andalus"/>
                <a:cs typeface="Andalus"/>
              </a:rPr>
              <a:t>r</a:t>
            </a:r>
            <a:r>
              <a:rPr dirty="0" smtClean="0" sz="1200" spc="-10">
                <a:latin typeface="Andalus"/>
                <a:cs typeface="Andalus"/>
              </a:rPr>
              <a:t>ea</a:t>
            </a:r>
            <a:r>
              <a:rPr dirty="0" smtClean="0" sz="1200" spc="-15">
                <a:latin typeface="Andalus"/>
                <a:cs typeface="Andalus"/>
              </a:rPr>
              <a:t>&lt;</a:t>
            </a:r>
            <a:r>
              <a:rPr dirty="0" smtClean="0" sz="1200" spc="-10">
                <a:latin typeface="Andalus"/>
                <a:cs typeface="Andalus"/>
              </a:rPr>
              <a:t>&lt;en</a:t>
            </a:r>
            <a:r>
              <a:rPr dirty="0" smtClean="0" sz="1200" spc="-25">
                <a:latin typeface="Andalus"/>
                <a:cs typeface="Andalus"/>
              </a:rPr>
              <a:t>d</a:t>
            </a:r>
            <a:r>
              <a:rPr dirty="0" smtClean="0" sz="1200" spc="-5">
                <a:latin typeface="Andalus"/>
                <a:cs typeface="Andalus"/>
              </a:rPr>
              <a:t>1;</a:t>
            </a:r>
            <a:r>
              <a:rPr dirty="0" smtClean="0" sz="1200" spc="-5">
                <a:latin typeface="Andalus"/>
                <a:cs typeface="Andalus"/>
              </a:rPr>
              <a:t> return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0;}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200" b="1" i="1">
                <a:latin typeface="Times New Roman"/>
                <a:cs typeface="Times New Roman"/>
              </a:rPr>
              <a:t>Exa</a:t>
            </a:r>
            <a:r>
              <a:rPr dirty="0" smtClean="0" sz="1200" spc="10" b="1" i="1">
                <a:latin typeface="Times New Roman"/>
                <a:cs typeface="Times New Roman"/>
              </a:rPr>
              <a:t>m</a:t>
            </a:r>
            <a:r>
              <a:rPr dirty="0" smtClean="0" sz="1200" spc="-15" b="1" i="1">
                <a:latin typeface="Times New Roman"/>
                <a:cs typeface="Times New Roman"/>
              </a:rPr>
              <a:t>p</a:t>
            </a:r>
            <a:r>
              <a:rPr dirty="0" smtClean="0" sz="1200" spc="0" b="1" i="1">
                <a:latin typeface="Times New Roman"/>
                <a:cs typeface="Times New Roman"/>
              </a:rPr>
              <a:t>le(4)</a:t>
            </a:r>
            <a:r>
              <a:rPr dirty="0" smtClean="0" sz="1200" spc="-10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:</a:t>
            </a:r>
            <a:r>
              <a:rPr dirty="0" smtClean="0" sz="1200" spc="0" b="1" i="1">
                <a:latin typeface="Times New Roman"/>
                <a:cs typeface="Times New Roman"/>
              </a:rPr>
              <a:t>-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write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 C++ program t</a:t>
            </a:r>
            <a:r>
              <a:rPr dirty="0" smtClean="0" sz="1200" spc="5" b="1" i="1">
                <a:latin typeface="Times New Roman"/>
                <a:cs typeface="Times New Roman"/>
              </a:rPr>
              <a:t>h</a:t>
            </a:r>
            <a:r>
              <a:rPr dirty="0" smtClean="0" sz="1200" spc="0" b="1" i="1">
                <a:latin typeface="Times New Roman"/>
                <a:cs typeface="Times New Roman"/>
              </a:rPr>
              <a:t>at reads </a:t>
            </a:r>
            <a:r>
              <a:rPr dirty="0" smtClean="0" sz="1200" spc="-10" b="1" i="1">
                <a:latin typeface="Times New Roman"/>
                <a:cs typeface="Times New Roman"/>
              </a:rPr>
              <a:t>t</a:t>
            </a:r>
            <a:r>
              <a:rPr dirty="0" smtClean="0" sz="1200" spc="0" b="1" i="1">
                <a:latin typeface="Times New Roman"/>
                <a:cs typeface="Times New Roman"/>
              </a:rPr>
              <a:t>he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radius of a </a:t>
            </a:r>
            <a:r>
              <a:rPr dirty="0" smtClean="0" sz="1200" spc="-10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ircle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and prints its </a:t>
            </a:r>
            <a:r>
              <a:rPr dirty="0" smtClean="0" sz="1200" spc="-10" b="1" i="1">
                <a:latin typeface="Times New Roman"/>
                <a:cs typeface="Times New Roman"/>
              </a:rPr>
              <a:t>a</a:t>
            </a:r>
            <a:r>
              <a:rPr dirty="0" smtClean="0" sz="1200" spc="0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a and p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ri</a:t>
            </a:r>
            <a:r>
              <a:rPr dirty="0" smtClean="0" sz="1200" spc="15" b="1" i="1">
                <a:latin typeface="Times New Roman"/>
                <a:cs typeface="Times New Roman"/>
              </a:rPr>
              <a:t>m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ter?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Sol</a:t>
            </a:r>
            <a:r>
              <a:rPr dirty="0" smtClean="0" sz="1200" spc="5" b="1" i="1">
                <a:latin typeface="Times New Roman"/>
                <a:cs typeface="Times New Roman"/>
              </a:rPr>
              <a:t>u</a:t>
            </a:r>
            <a:r>
              <a:rPr dirty="0" smtClean="0" sz="1200" spc="0" b="1" i="1">
                <a:latin typeface="Times New Roman"/>
                <a:cs typeface="Times New Roman"/>
              </a:rPr>
              <a:t>ti</a:t>
            </a:r>
            <a:r>
              <a:rPr dirty="0" smtClean="0" sz="1200" spc="-15" b="1" i="1">
                <a:latin typeface="Times New Roman"/>
                <a:cs typeface="Times New Roman"/>
              </a:rPr>
              <a:t>o</a:t>
            </a:r>
            <a:r>
              <a:rPr dirty="0" smtClean="0" sz="1200" spc="0" b="1" i="1">
                <a:latin typeface="Times New Roman"/>
                <a:cs typeface="Times New Roman"/>
              </a:rPr>
              <a:t>n:-</a:t>
            </a:r>
            <a:endParaRPr sz="1200">
              <a:latin typeface="Times New Roman"/>
              <a:cs typeface="Times New Roman"/>
            </a:endParaRPr>
          </a:p>
          <a:p>
            <a:pPr marL="12700" marR="5003800">
              <a:lnSpc>
                <a:spcPts val="2930"/>
              </a:lnSpc>
              <a:spcBef>
                <a:spcPts val="105"/>
              </a:spcBef>
            </a:pPr>
            <a:r>
              <a:rPr dirty="0" smtClean="0" sz="1100">
                <a:latin typeface="Andalus"/>
                <a:cs typeface="Andalus"/>
              </a:rPr>
              <a:t>#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include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iost</a:t>
            </a:r>
            <a:r>
              <a:rPr dirty="0" smtClean="0" sz="1100" spc="-5">
                <a:latin typeface="Andalus"/>
                <a:cs typeface="Andalus"/>
              </a:rPr>
              <a:t>r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am</a:t>
            </a:r>
            <a:r>
              <a:rPr dirty="0" smtClean="0" sz="1100" spc="-10">
                <a:latin typeface="Andalus"/>
                <a:cs typeface="Andalus"/>
              </a:rPr>
              <a:t>.</a:t>
            </a:r>
            <a:r>
              <a:rPr dirty="0" smtClean="0" sz="1100" spc="0">
                <a:latin typeface="Andalus"/>
                <a:cs typeface="Andalus"/>
              </a:rPr>
              <a:t>h&gt;</a:t>
            </a:r>
            <a:r>
              <a:rPr dirty="0" smtClean="0" sz="1100" spc="0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v</a:t>
            </a:r>
            <a:r>
              <a:rPr dirty="0" smtClean="0" sz="1100" spc="0">
                <a:latin typeface="Andalus"/>
                <a:cs typeface="Andalus"/>
              </a:rPr>
              <a:t>oid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main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(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)</a:t>
            </a:r>
            <a:endParaRPr sz="11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{</a:t>
            </a:r>
            <a:endParaRPr sz="1100">
              <a:latin typeface="Andalus"/>
              <a:cs typeface="Andalus"/>
            </a:endParaRPr>
          </a:p>
          <a:p>
            <a:pPr marL="12700" marR="4566920">
              <a:lnSpc>
                <a:spcPct val="221800"/>
              </a:lnSpc>
              <a:spcBef>
                <a:spcPts val="10"/>
              </a:spcBef>
            </a:pPr>
            <a:r>
              <a:rPr dirty="0" smtClean="0" sz="1100">
                <a:latin typeface="Andalus"/>
                <a:cs typeface="Andalus"/>
              </a:rPr>
              <a:t>Co</a:t>
            </a:r>
            <a:r>
              <a:rPr dirty="0" smtClean="0" sz="1100" spc="-10">
                <a:latin typeface="Andalus"/>
                <a:cs typeface="Andalus"/>
              </a:rPr>
              <a:t>n</a:t>
            </a:r>
            <a:r>
              <a:rPr dirty="0" smtClean="0" sz="1100" spc="0">
                <a:latin typeface="Andalus"/>
                <a:cs typeface="Andalus"/>
              </a:rPr>
              <a:t>st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do</a:t>
            </a:r>
            <a:r>
              <a:rPr dirty="0" smtClean="0" sz="1100" spc="-10">
                <a:latin typeface="Andalus"/>
                <a:cs typeface="Andalus"/>
              </a:rPr>
              <a:t>u</a:t>
            </a:r>
            <a:r>
              <a:rPr dirty="0" smtClean="0" sz="1100" spc="0">
                <a:latin typeface="Andalus"/>
                <a:cs typeface="Andalus"/>
              </a:rPr>
              <a:t>ble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PI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=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3</a:t>
            </a:r>
            <a:r>
              <a:rPr dirty="0" smtClean="0" sz="1100" spc="5">
                <a:latin typeface="Andalus"/>
                <a:cs typeface="Andalus"/>
              </a:rPr>
              <a:t>.</a:t>
            </a:r>
            <a:r>
              <a:rPr dirty="0" smtClean="0" sz="1100" spc="0">
                <a:latin typeface="Andalus"/>
                <a:cs typeface="Andalus"/>
              </a:rPr>
              <a:t>14</a:t>
            </a:r>
            <a:r>
              <a:rPr dirty="0" smtClean="0" sz="1100" spc="-15">
                <a:latin typeface="Andalus"/>
                <a:cs typeface="Andalus"/>
              </a:rPr>
              <a:t>1</a:t>
            </a:r>
            <a:r>
              <a:rPr dirty="0" smtClean="0" sz="1100" spc="0">
                <a:latin typeface="Andalus"/>
                <a:cs typeface="Andalus"/>
              </a:rPr>
              <a:t>5;</a:t>
            </a:r>
            <a:r>
              <a:rPr dirty="0" smtClean="0" sz="1100" spc="0">
                <a:latin typeface="Andalus"/>
                <a:cs typeface="Andalus"/>
              </a:rPr>
              <a:t> Double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, 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,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pe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10">
                <a:latin typeface="Andalus"/>
                <a:cs typeface="Andalus"/>
              </a:rPr>
              <a:t>i</a:t>
            </a:r>
            <a:r>
              <a:rPr dirty="0" smtClean="0" sz="1100" spc="0">
                <a:latin typeface="Andalus"/>
                <a:cs typeface="Andalus"/>
              </a:rPr>
              <a:t>mete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;</a:t>
            </a:r>
            <a:endParaRPr sz="1100">
              <a:latin typeface="Andalus"/>
              <a:cs typeface="Andalus"/>
            </a:endParaRPr>
          </a:p>
          <a:p>
            <a:pPr marL="12700" marR="4199255">
              <a:lnSpc>
                <a:spcPts val="2930"/>
              </a:lnSpc>
              <a:spcBef>
                <a:spcPts val="360"/>
              </a:spcBef>
            </a:pPr>
            <a:r>
              <a:rPr dirty="0" smtClean="0" sz="1100">
                <a:latin typeface="Andalus"/>
                <a:cs typeface="Andalus"/>
              </a:rPr>
              <a:t>Cout </a:t>
            </a:r>
            <a:r>
              <a:rPr dirty="0" smtClean="0" sz="1100" spc="-10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r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the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: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nd1;</a:t>
            </a:r>
            <a:r>
              <a:rPr dirty="0" smtClean="0" sz="1100" spc="0">
                <a:latin typeface="Andalus"/>
                <a:cs typeface="Andalus"/>
              </a:rPr>
              <a:t> Cin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&gt;</a:t>
            </a:r>
            <a:r>
              <a:rPr dirty="0" smtClean="0" sz="1100" spc="0">
                <a:latin typeface="Andalus"/>
                <a:cs typeface="Andalus"/>
              </a:rPr>
              <a:t>&gt;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 ;</a:t>
            </a:r>
            <a:endParaRPr sz="1100">
              <a:latin typeface="Andalus"/>
              <a:cs typeface="Andalus"/>
            </a:endParaRPr>
          </a:p>
          <a:p>
            <a:pPr marL="12700" marR="4885055">
              <a:lnSpc>
                <a:spcPts val="2930"/>
              </a:lnSpc>
              <a:spcBef>
                <a:spcPts val="10"/>
              </a:spcBef>
            </a:pPr>
            <a:r>
              <a:rPr dirty="0" smtClean="0" sz="110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=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PI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*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 *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 ;</a:t>
            </a:r>
            <a:r>
              <a:rPr dirty="0" smtClean="0" sz="1100" spc="0">
                <a:latin typeface="Andalus"/>
                <a:cs typeface="Andalus"/>
              </a:rPr>
              <a:t> P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ter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=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2* PI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*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adius ;</a:t>
            </a:r>
            <a:endParaRPr sz="1100">
              <a:latin typeface="Andalus"/>
              <a:cs typeface="Andalus"/>
            </a:endParaRPr>
          </a:p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Cout </a:t>
            </a:r>
            <a:r>
              <a:rPr dirty="0" smtClean="0" sz="1100" spc="-10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the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ci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cl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: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5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nd1 ;</a:t>
            </a:r>
            <a:endParaRPr sz="1100">
              <a:latin typeface="Andalus"/>
              <a:cs typeface="Andalus"/>
            </a:endParaRPr>
          </a:p>
          <a:p>
            <a:pPr marL="12700" marR="3027680" indent="33020">
              <a:lnSpc>
                <a:spcPts val="3110"/>
              </a:lnSpc>
              <a:spcBef>
                <a:spcPts val="325"/>
              </a:spcBef>
            </a:pPr>
            <a:r>
              <a:rPr dirty="0" smtClean="0" sz="1100">
                <a:latin typeface="Andalus"/>
                <a:cs typeface="Andalus"/>
              </a:rPr>
              <a:t>Cout </a:t>
            </a:r>
            <a:r>
              <a:rPr dirty="0" smtClean="0" sz="1100" spc="-10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the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P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ter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ci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cl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: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"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P</a:t>
            </a:r>
            <a:r>
              <a:rPr dirty="0" smtClean="0" sz="1100" spc="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ter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-5">
                <a:latin typeface="Andalus"/>
                <a:cs typeface="Andalus"/>
              </a:rPr>
              <a:t>&lt;</a:t>
            </a:r>
            <a:r>
              <a:rPr dirty="0" smtClean="0" sz="1100" spc="0">
                <a:latin typeface="Andalus"/>
                <a:cs typeface="Andalus"/>
              </a:rPr>
              <a:t>&lt; 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nd</a:t>
            </a:r>
            <a:r>
              <a:rPr dirty="0" smtClean="0" sz="1100" spc="15">
                <a:latin typeface="Andalus"/>
                <a:cs typeface="Andalus"/>
              </a:rPr>
              <a:t>1</a:t>
            </a:r>
            <a:r>
              <a:rPr dirty="0" smtClean="0" sz="1200" spc="-5">
                <a:latin typeface="Andalus"/>
                <a:cs typeface="Andalus"/>
              </a:rPr>
              <a:t>;</a:t>
            </a:r>
            <a:r>
              <a:rPr dirty="0" smtClean="0" sz="1200" spc="-5">
                <a:latin typeface="Andalus"/>
                <a:cs typeface="Andalus"/>
              </a:rPr>
              <a:t> return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0;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1000"/>
              </a:lnSpc>
              <a:spcBef>
                <a:spcPts val="61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}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un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20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Commiuncation</dc:creator>
  <dcterms:created xsi:type="dcterms:W3CDTF">2018-11-11T11:38:11Z</dcterms:created>
  <dcterms:modified xsi:type="dcterms:W3CDTF">2018-11-11T11:38:11Z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2015-10-11T00:00:00Z</vt:filetime>
  </property>
  <property fmtid="{D5CDD505-2E9C-101B-9397-08002B2CF9AE}" pid="3" name="LastSaved">
    <vt:filetime>2018-11-11T00:00:00Z</vt:filetime>
  </property>
</Properties>
</file>